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8"/>
  </p:notesMasterIdLst>
  <p:handoutMasterIdLst>
    <p:handoutMasterId r:id="rId29"/>
  </p:handoutMasterIdLst>
  <p:sldIdLst>
    <p:sldId id="256" r:id="rId3"/>
    <p:sldId id="414" r:id="rId4"/>
    <p:sldId id="452" r:id="rId5"/>
    <p:sldId id="441" r:id="rId6"/>
    <p:sldId id="431" r:id="rId7"/>
    <p:sldId id="434" r:id="rId8"/>
    <p:sldId id="437" r:id="rId9"/>
    <p:sldId id="442" r:id="rId10"/>
    <p:sldId id="440" r:id="rId11"/>
    <p:sldId id="449" r:id="rId12"/>
    <p:sldId id="456" r:id="rId13"/>
    <p:sldId id="451" r:id="rId14"/>
    <p:sldId id="408" r:id="rId15"/>
    <p:sldId id="445" r:id="rId16"/>
    <p:sldId id="457" r:id="rId17"/>
    <p:sldId id="443" r:id="rId18"/>
    <p:sldId id="446" r:id="rId19"/>
    <p:sldId id="444" r:id="rId20"/>
    <p:sldId id="455" r:id="rId21"/>
    <p:sldId id="454" r:id="rId22"/>
    <p:sldId id="447" r:id="rId23"/>
    <p:sldId id="458" r:id="rId24"/>
    <p:sldId id="453" r:id="rId25"/>
    <p:sldId id="398" r:id="rId26"/>
    <p:sldId id="426"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000000"/>
        </a:solidFill>
        <a:latin typeface="Arial" charset="0"/>
        <a:ea typeface="ヒラギノ角ゴ ProN W3" charset="-128"/>
        <a:cs typeface="+mn-cs"/>
        <a:sym typeface="Arial" charset="0"/>
      </a:defRPr>
    </a:lvl1pPr>
    <a:lvl2pPr marL="457200" algn="l" rtl="0" eaLnBrk="0" fontAlgn="base" hangingPunct="0">
      <a:spcBef>
        <a:spcPct val="0"/>
      </a:spcBef>
      <a:spcAft>
        <a:spcPct val="0"/>
      </a:spcAft>
      <a:defRPr sz="2400" kern="1200">
        <a:solidFill>
          <a:srgbClr val="000000"/>
        </a:solidFill>
        <a:latin typeface="Arial" charset="0"/>
        <a:ea typeface="ヒラギノ角ゴ ProN W3" charset="-128"/>
        <a:cs typeface="+mn-cs"/>
        <a:sym typeface="Arial" charset="0"/>
      </a:defRPr>
    </a:lvl2pPr>
    <a:lvl3pPr marL="914400" algn="l" rtl="0" eaLnBrk="0" fontAlgn="base" hangingPunct="0">
      <a:spcBef>
        <a:spcPct val="0"/>
      </a:spcBef>
      <a:spcAft>
        <a:spcPct val="0"/>
      </a:spcAft>
      <a:defRPr sz="2400" kern="1200">
        <a:solidFill>
          <a:srgbClr val="000000"/>
        </a:solidFill>
        <a:latin typeface="Arial" charset="0"/>
        <a:ea typeface="ヒラギノ角ゴ ProN W3" charset="-128"/>
        <a:cs typeface="+mn-cs"/>
        <a:sym typeface="Arial" charset="0"/>
      </a:defRPr>
    </a:lvl3pPr>
    <a:lvl4pPr marL="1371600" algn="l" rtl="0" eaLnBrk="0" fontAlgn="base" hangingPunct="0">
      <a:spcBef>
        <a:spcPct val="0"/>
      </a:spcBef>
      <a:spcAft>
        <a:spcPct val="0"/>
      </a:spcAft>
      <a:defRPr sz="2400" kern="1200">
        <a:solidFill>
          <a:srgbClr val="000000"/>
        </a:solidFill>
        <a:latin typeface="Arial" charset="0"/>
        <a:ea typeface="ヒラギノ角ゴ ProN W3" charset="-128"/>
        <a:cs typeface="+mn-cs"/>
        <a:sym typeface="Arial" charset="0"/>
      </a:defRPr>
    </a:lvl4pPr>
    <a:lvl5pPr marL="1828800" algn="l" rtl="0" eaLnBrk="0" fontAlgn="base" hangingPunct="0">
      <a:spcBef>
        <a:spcPct val="0"/>
      </a:spcBef>
      <a:spcAft>
        <a:spcPct val="0"/>
      </a:spcAft>
      <a:defRPr sz="2400" kern="1200">
        <a:solidFill>
          <a:srgbClr val="000000"/>
        </a:solidFill>
        <a:latin typeface="Arial" charset="0"/>
        <a:ea typeface="ヒラギノ角ゴ ProN W3" charset="-128"/>
        <a:cs typeface="+mn-cs"/>
        <a:sym typeface="Arial" charset="0"/>
      </a:defRPr>
    </a:lvl5pPr>
    <a:lvl6pPr marL="2286000" algn="l" defTabSz="914400" rtl="0" eaLnBrk="1" latinLnBrk="0" hangingPunct="1">
      <a:defRPr sz="2400" kern="1200">
        <a:solidFill>
          <a:srgbClr val="000000"/>
        </a:solidFill>
        <a:latin typeface="Arial" charset="0"/>
        <a:ea typeface="ヒラギノ角ゴ ProN W3" charset="-128"/>
        <a:cs typeface="+mn-cs"/>
        <a:sym typeface="Arial" charset="0"/>
      </a:defRPr>
    </a:lvl6pPr>
    <a:lvl7pPr marL="2743200" algn="l" defTabSz="914400" rtl="0" eaLnBrk="1" latinLnBrk="0" hangingPunct="1">
      <a:defRPr sz="2400" kern="1200">
        <a:solidFill>
          <a:srgbClr val="000000"/>
        </a:solidFill>
        <a:latin typeface="Arial" charset="0"/>
        <a:ea typeface="ヒラギノ角ゴ ProN W3" charset="-128"/>
        <a:cs typeface="+mn-cs"/>
        <a:sym typeface="Arial" charset="0"/>
      </a:defRPr>
    </a:lvl7pPr>
    <a:lvl8pPr marL="3200400" algn="l" defTabSz="914400" rtl="0" eaLnBrk="1" latinLnBrk="0" hangingPunct="1">
      <a:defRPr sz="2400" kern="1200">
        <a:solidFill>
          <a:srgbClr val="000000"/>
        </a:solidFill>
        <a:latin typeface="Arial" charset="0"/>
        <a:ea typeface="ヒラギノ角ゴ ProN W3" charset="-128"/>
        <a:cs typeface="+mn-cs"/>
        <a:sym typeface="Arial" charset="0"/>
      </a:defRPr>
    </a:lvl8pPr>
    <a:lvl9pPr marL="3657600" algn="l" defTabSz="914400" rtl="0" eaLnBrk="1" latinLnBrk="0" hangingPunct="1">
      <a:defRPr sz="2400" kern="1200">
        <a:solidFill>
          <a:srgbClr val="000000"/>
        </a:solidFill>
        <a:latin typeface="Arial" charset="0"/>
        <a:ea typeface="ヒラギノ角ゴ ProN W3" charset="-128"/>
        <a:cs typeface="+mn-cs"/>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466E"/>
    <a:srgbClr val="7FE37F"/>
    <a:srgbClr val="37A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0"/>
    <p:restoredTop sz="86401"/>
  </p:normalViewPr>
  <p:slideViewPr>
    <p:cSldViewPr>
      <p:cViewPr>
        <p:scale>
          <a:sx n="91" d="100"/>
          <a:sy n="91" d="100"/>
        </p:scale>
        <p:origin x="1304" y="560"/>
      </p:cViewPr>
      <p:guideLst>
        <p:guide orient="horz" pos="2160"/>
        <p:guide pos="2880"/>
      </p:guideLst>
    </p:cSldViewPr>
  </p:slideViewPr>
  <p:outlineViewPr>
    <p:cViewPr>
      <p:scale>
        <a:sx n="33" d="100"/>
        <a:sy n="33" d="100"/>
      </p:scale>
      <p:origin x="0" y="-4024"/>
    </p:cViewPr>
  </p:outlineViewPr>
  <p:notesTextViewPr>
    <p:cViewPr>
      <p:scale>
        <a:sx n="100" d="100"/>
        <a:sy n="100" d="100"/>
      </p:scale>
      <p:origin x="0" y="0"/>
    </p:cViewPr>
  </p:notesTextViewPr>
  <p:sorterViewPr>
    <p:cViewPr>
      <p:scale>
        <a:sx n="174" d="100"/>
        <a:sy n="174"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ea typeface="ヒラギノ角ゴ ProN W3" charset="0"/>
                <a:cs typeface="ヒラギノ角ゴ ProN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64594F6-E38B-3F4F-A551-2853953BA05B}" type="datetime1">
              <a:rPr lang="en-US" altLang="en-US"/>
              <a:pPr>
                <a:defRPr/>
              </a:pPr>
              <a:t>8/31/15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ea typeface="ヒラギノ角ゴ ProN W3" charset="0"/>
                <a:cs typeface="ヒラギノ角ゴ ProN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827548-35DA-B943-AE83-52F963ABBC93}" type="slidenum">
              <a:rPr lang="en-US" altLang="en-US"/>
              <a:pPr>
                <a:defRPr/>
              </a:pPr>
              <a:t>‹#›</a:t>
            </a:fld>
            <a:endParaRPr lang="en-US" altLang="en-US"/>
          </a:p>
        </p:txBody>
      </p:sp>
    </p:spTree>
    <p:extLst>
      <p:ext uri="{BB962C8B-B14F-4D97-AF65-F5344CB8AC3E}">
        <p14:creationId xmlns:p14="http://schemas.microsoft.com/office/powerpoint/2010/main" val="2057088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ea typeface="ヒラギノ角ゴ ProN W3" charset="0"/>
                <a:cs typeface="ヒラギノ角ゴ ProN W3"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C439C92-50B8-EC45-97EC-17BA3CB6EA4E}" type="datetime1">
              <a:rPr lang="en-US" altLang="en-US"/>
              <a:pPr>
                <a:defRPr/>
              </a:pPr>
              <a:t>8/31/15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ea typeface="ヒラギノ角ゴ ProN W3" charset="0"/>
                <a:cs typeface="ヒラギノ角ゴ ProN W3"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5125F38-C190-1C4E-A8FF-B7F8002A5F1E}" type="slidenum">
              <a:rPr lang="en-US" altLang="en-US"/>
              <a:pPr>
                <a:defRPr/>
              </a:pPr>
              <a:t>‹#›</a:t>
            </a:fld>
            <a:endParaRPr lang="en-US" altLang="en-US"/>
          </a:p>
        </p:txBody>
      </p:sp>
    </p:spTree>
    <p:extLst>
      <p:ext uri="{BB962C8B-B14F-4D97-AF65-F5344CB8AC3E}">
        <p14:creationId xmlns:p14="http://schemas.microsoft.com/office/powerpoint/2010/main" val="40465224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9FC94BC-06D4-444E-8D48-C4A5074DDC60}" type="slidenum">
              <a:rPr lang="en-US" altLang="en-US">
                <a:solidFill>
                  <a:srgbClr val="000000"/>
                </a:solidFill>
                <a:latin typeface="Arial" charset="0"/>
                <a:ea typeface="ヒラギノ角ゴ ProN W3" charset="-128"/>
              </a:rPr>
              <a:pPr>
                <a:spcBef>
                  <a:spcPct val="0"/>
                </a:spcBef>
              </a:pPr>
              <a:t>1</a:t>
            </a:fld>
            <a:endParaRPr lang="en-US" altLang="en-US">
              <a:solidFill>
                <a:srgbClr val="000000"/>
              </a:solidFill>
              <a:latin typeface="Arial" charset="0"/>
              <a:ea typeface="ヒラギノ角ゴ ProN W3" charset="-128"/>
            </a:endParaRPr>
          </a:p>
        </p:txBody>
      </p:sp>
    </p:spTree>
    <p:extLst>
      <p:ext uri="{BB962C8B-B14F-4D97-AF65-F5344CB8AC3E}">
        <p14:creationId xmlns:p14="http://schemas.microsoft.com/office/powerpoint/2010/main" val="1154363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0A5CFFA-0879-2F46-BF21-0A601CDC8EA7}" type="slidenum">
              <a:rPr lang="en-US" altLang="en-US">
                <a:solidFill>
                  <a:srgbClr val="000000"/>
                </a:solidFill>
                <a:latin typeface="Arial" charset="0"/>
                <a:ea typeface="ヒラギノ角ゴ ProN W3" charset="-128"/>
              </a:rPr>
              <a:pPr>
                <a:spcBef>
                  <a:spcPct val="0"/>
                </a:spcBef>
              </a:pPr>
              <a:t>13</a:t>
            </a:fld>
            <a:endParaRPr lang="en-US" altLang="en-US">
              <a:solidFill>
                <a:srgbClr val="000000"/>
              </a:solidFill>
              <a:latin typeface="Arial" charset="0"/>
              <a:ea typeface="ヒラギノ角ゴ ProN W3" charset="-128"/>
            </a:endParaRPr>
          </a:p>
        </p:txBody>
      </p:sp>
    </p:spTree>
    <p:extLst>
      <p:ext uri="{BB962C8B-B14F-4D97-AF65-F5344CB8AC3E}">
        <p14:creationId xmlns:p14="http://schemas.microsoft.com/office/powerpoint/2010/main" val="1608596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10C8711-1A0B-5C4A-A546-B72600568266}" type="slidenum">
              <a:rPr lang="en-US" altLang="en-US">
                <a:solidFill>
                  <a:srgbClr val="000000"/>
                </a:solidFill>
                <a:latin typeface="Arial" charset="0"/>
                <a:ea typeface="ヒラギノ角ゴ ProN W3" charset="-128"/>
              </a:rPr>
              <a:pPr>
                <a:spcBef>
                  <a:spcPct val="0"/>
                </a:spcBef>
              </a:pPr>
              <a:t>14</a:t>
            </a:fld>
            <a:endParaRPr lang="en-US" altLang="en-US">
              <a:solidFill>
                <a:srgbClr val="000000"/>
              </a:solidFill>
              <a:latin typeface="Arial" charset="0"/>
              <a:ea typeface="ヒラギノ角ゴ ProN W3" charset="-128"/>
            </a:endParaRPr>
          </a:p>
        </p:txBody>
      </p:sp>
    </p:spTree>
    <p:extLst>
      <p:ext uri="{BB962C8B-B14F-4D97-AF65-F5344CB8AC3E}">
        <p14:creationId xmlns:p14="http://schemas.microsoft.com/office/powerpoint/2010/main" val="1008045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dirty="0">
              <a:ea typeface="ＭＳ Ｐゴシック" charset="-128"/>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272A043-A526-8947-AAA3-176DF221882E}" type="slidenum">
              <a:rPr lang="en-US" altLang="en-US">
                <a:solidFill>
                  <a:srgbClr val="000000"/>
                </a:solidFill>
                <a:latin typeface="Arial" charset="0"/>
                <a:ea typeface="ヒラギノ角ゴ ProN W3" charset="-128"/>
              </a:rPr>
              <a:pPr>
                <a:spcBef>
                  <a:spcPct val="0"/>
                </a:spcBef>
              </a:pPr>
              <a:t>15</a:t>
            </a:fld>
            <a:endParaRPr lang="en-US" altLang="en-US">
              <a:solidFill>
                <a:srgbClr val="000000"/>
              </a:solidFill>
              <a:latin typeface="Arial" charset="0"/>
              <a:ea typeface="ヒラギノ角ゴ ProN W3" charset="-128"/>
            </a:endParaRPr>
          </a:p>
        </p:txBody>
      </p:sp>
    </p:spTree>
    <p:extLst>
      <p:ext uri="{BB962C8B-B14F-4D97-AF65-F5344CB8AC3E}">
        <p14:creationId xmlns:p14="http://schemas.microsoft.com/office/powerpoint/2010/main" val="72911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125F38-C190-1C4E-A8FF-B7F8002A5F1E}" type="slidenum">
              <a:rPr lang="en-US" altLang="en-US" smtClean="0"/>
              <a:pPr>
                <a:defRPr/>
              </a:pPr>
              <a:t>18</a:t>
            </a:fld>
            <a:endParaRPr lang="en-US" altLang="en-US"/>
          </a:p>
        </p:txBody>
      </p:sp>
    </p:spTree>
    <p:extLst>
      <p:ext uri="{BB962C8B-B14F-4D97-AF65-F5344CB8AC3E}">
        <p14:creationId xmlns:p14="http://schemas.microsoft.com/office/powerpoint/2010/main" val="340325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DAAC32E-EEC6-C54D-9079-EB76110FC265}" type="slidenum">
              <a:rPr lang="en-US" altLang="en-US">
                <a:solidFill>
                  <a:srgbClr val="000000"/>
                </a:solidFill>
                <a:latin typeface="Arial" charset="0"/>
                <a:ea typeface="ヒラギノ角ゴ ProN W3" charset="-128"/>
              </a:rPr>
              <a:pPr>
                <a:spcBef>
                  <a:spcPct val="0"/>
                </a:spcBef>
              </a:pPr>
              <a:t>22</a:t>
            </a:fld>
            <a:endParaRPr lang="en-US" altLang="en-US">
              <a:solidFill>
                <a:srgbClr val="000000"/>
              </a:solidFill>
              <a:latin typeface="Arial" charset="0"/>
              <a:ea typeface="ヒラギノ角ゴ ProN W3" charset="-128"/>
            </a:endParaRPr>
          </a:p>
        </p:txBody>
      </p:sp>
    </p:spTree>
    <p:extLst>
      <p:ext uri="{BB962C8B-B14F-4D97-AF65-F5344CB8AC3E}">
        <p14:creationId xmlns:p14="http://schemas.microsoft.com/office/powerpoint/2010/main" val="1565747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125F38-C190-1C4E-A8FF-B7F8002A5F1E}" type="slidenum">
              <a:rPr lang="en-US" altLang="en-US" smtClean="0"/>
              <a:pPr>
                <a:defRPr/>
              </a:pPr>
              <a:t>23</a:t>
            </a:fld>
            <a:endParaRPr lang="en-US" altLang="en-US"/>
          </a:p>
        </p:txBody>
      </p:sp>
    </p:spTree>
    <p:extLst>
      <p:ext uri="{BB962C8B-B14F-4D97-AF65-F5344CB8AC3E}">
        <p14:creationId xmlns:p14="http://schemas.microsoft.com/office/powerpoint/2010/main" val="1707437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8249F0F-141D-3C41-9206-E5738603B801}" type="slidenum">
              <a:rPr lang="en-US" altLang="en-US">
                <a:solidFill>
                  <a:srgbClr val="000000"/>
                </a:solidFill>
                <a:latin typeface="Arial" charset="0"/>
                <a:ea typeface="ヒラギノ角ゴ ProN W3" charset="-128"/>
              </a:rPr>
              <a:pPr>
                <a:spcBef>
                  <a:spcPct val="0"/>
                </a:spcBef>
              </a:pPr>
              <a:t>24</a:t>
            </a:fld>
            <a:endParaRPr lang="en-US" altLang="en-US">
              <a:solidFill>
                <a:srgbClr val="000000"/>
              </a:solidFill>
              <a:latin typeface="Arial" charset="0"/>
              <a:ea typeface="ヒラギノ角ゴ ProN W3" charset="-128"/>
            </a:endParaRPr>
          </a:p>
        </p:txBody>
      </p:sp>
    </p:spTree>
    <p:extLst>
      <p:ext uri="{BB962C8B-B14F-4D97-AF65-F5344CB8AC3E}">
        <p14:creationId xmlns:p14="http://schemas.microsoft.com/office/powerpoint/2010/main" val="1038311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B6257D5-6787-DA48-82F1-A722280D8904}" type="slidenum">
              <a:rPr lang="en-US" altLang="en-US">
                <a:solidFill>
                  <a:srgbClr val="000000"/>
                </a:solidFill>
                <a:latin typeface="Arial" charset="0"/>
                <a:ea typeface="ヒラギノ角ゴ ProN W3" charset="-128"/>
              </a:rPr>
              <a:pPr>
                <a:spcBef>
                  <a:spcPct val="0"/>
                </a:spcBef>
              </a:pPr>
              <a:t>25</a:t>
            </a:fld>
            <a:endParaRPr lang="en-US" altLang="en-US">
              <a:solidFill>
                <a:srgbClr val="000000"/>
              </a:solidFill>
              <a:latin typeface="Arial" charset="0"/>
              <a:ea typeface="ヒラギノ角ゴ ProN W3" charset="-128"/>
            </a:endParaRPr>
          </a:p>
        </p:txBody>
      </p:sp>
    </p:spTree>
    <p:extLst>
      <p:ext uri="{BB962C8B-B14F-4D97-AF65-F5344CB8AC3E}">
        <p14:creationId xmlns:p14="http://schemas.microsoft.com/office/powerpoint/2010/main" val="160836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charset="-128"/>
              </a:rPr>
              <a:t>In </a:t>
            </a:r>
            <a:r>
              <a:rPr lang="en-US" altLang="en-US" dirty="0">
                <a:ea typeface="ＭＳ Ｐゴシック" charset="-128"/>
              </a:rPr>
              <a:t>order to fly, they need to be able to get into the air, stay there and stay in one piece (without excessive bone stresses or wing bone bending) and to land safely.</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4719945-48DC-F94F-9A94-78D881DFB6AE}" type="slidenum">
              <a:rPr lang="en-US" altLang="en-US">
                <a:solidFill>
                  <a:srgbClr val="000000"/>
                </a:solidFill>
                <a:latin typeface="Arial" charset="0"/>
                <a:ea typeface="ヒラギノ角ゴ ProN W3" charset="-128"/>
              </a:rPr>
              <a:pPr>
                <a:spcBef>
                  <a:spcPct val="0"/>
                </a:spcBef>
              </a:pPr>
              <a:t>2</a:t>
            </a:fld>
            <a:endParaRPr lang="en-US" altLang="en-US">
              <a:solidFill>
                <a:srgbClr val="000000"/>
              </a:solidFill>
              <a:latin typeface="Arial" charset="0"/>
              <a:ea typeface="ヒラギノ角ゴ ProN W3" charset="-128"/>
            </a:endParaRPr>
          </a:p>
        </p:txBody>
      </p:sp>
    </p:spTree>
    <p:extLst>
      <p:ext uri="{BB962C8B-B14F-4D97-AF65-F5344CB8AC3E}">
        <p14:creationId xmlns:p14="http://schemas.microsoft.com/office/powerpoint/2010/main" val="101227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125F38-C190-1C4E-A8FF-B7F8002A5F1E}" type="slidenum">
              <a:rPr lang="en-US" altLang="en-US" smtClean="0"/>
              <a:pPr>
                <a:defRPr/>
              </a:pPr>
              <a:t>3</a:t>
            </a:fld>
            <a:endParaRPr lang="en-US" altLang="en-US"/>
          </a:p>
        </p:txBody>
      </p:sp>
    </p:spTree>
    <p:extLst>
      <p:ext uri="{BB962C8B-B14F-4D97-AF65-F5344CB8AC3E}">
        <p14:creationId xmlns:p14="http://schemas.microsoft.com/office/powerpoint/2010/main" val="95400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CAAE261-6393-2242-8014-7971795E3828}" type="slidenum">
              <a:rPr lang="en-US" altLang="en-US">
                <a:solidFill>
                  <a:srgbClr val="000000"/>
                </a:solidFill>
                <a:latin typeface="Arial" charset="0"/>
                <a:ea typeface="ヒラギノ角ゴ ProN W3" charset="-128"/>
              </a:rPr>
              <a:pPr>
                <a:spcBef>
                  <a:spcPct val="0"/>
                </a:spcBef>
              </a:pPr>
              <a:t>5</a:t>
            </a:fld>
            <a:endParaRPr lang="en-US" altLang="en-US">
              <a:solidFill>
                <a:srgbClr val="000000"/>
              </a:solidFill>
              <a:latin typeface="Arial" charset="0"/>
              <a:ea typeface="ヒラギノ角ゴ ProN W3" charset="-128"/>
            </a:endParaRPr>
          </a:p>
        </p:txBody>
      </p:sp>
    </p:spTree>
    <p:extLst>
      <p:ext uri="{BB962C8B-B14F-4D97-AF65-F5344CB8AC3E}">
        <p14:creationId xmlns:p14="http://schemas.microsoft.com/office/powerpoint/2010/main" val="141829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0BD2F70-0547-2E4D-BFD3-BB5515541780}" type="slidenum">
              <a:rPr lang="en-US" altLang="en-US">
                <a:solidFill>
                  <a:srgbClr val="000000"/>
                </a:solidFill>
                <a:latin typeface="Arial" charset="0"/>
                <a:ea typeface="ヒラギノ角ゴ ProN W3" charset="-128"/>
              </a:rPr>
              <a:pPr>
                <a:spcBef>
                  <a:spcPct val="0"/>
                </a:spcBef>
              </a:pPr>
              <a:t>6</a:t>
            </a:fld>
            <a:endParaRPr lang="en-US" altLang="en-US">
              <a:solidFill>
                <a:srgbClr val="000000"/>
              </a:solidFill>
              <a:latin typeface="Arial" charset="0"/>
              <a:ea typeface="ヒラギノ角ゴ ProN W3" charset="-128"/>
            </a:endParaRPr>
          </a:p>
        </p:txBody>
      </p:sp>
    </p:spTree>
    <p:extLst>
      <p:ext uri="{BB962C8B-B14F-4D97-AF65-F5344CB8AC3E}">
        <p14:creationId xmlns:p14="http://schemas.microsoft.com/office/powerpoint/2010/main" val="173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8729A0C-59AC-F143-ACA1-FF2C0B578D6B}" type="slidenum">
              <a:rPr lang="en-US" altLang="en-US">
                <a:solidFill>
                  <a:srgbClr val="000000"/>
                </a:solidFill>
                <a:latin typeface="Arial" charset="0"/>
                <a:ea typeface="ヒラギノ角ゴ ProN W3" charset="-128"/>
              </a:rPr>
              <a:pPr>
                <a:spcBef>
                  <a:spcPct val="0"/>
                </a:spcBef>
              </a:pPr>
              <a:t>7</a:t>
            </a:fld>
            <a:endParaRPr lang="en-US" altLang="en-US">
              <a:solidFill>
                <a:srgbClr val="000000"/>
              </a:solidFill>
              <a:latin typeface="Arial" charset="0"/>
              <a:ea typeface="ヒラギノ角ゴ ProN W3" charset="-128"/>
            </a:endParaRPr>
          </a:p>
        </p:txBody>
      </p:sp>
    </p:spTree>
    <p:extLst>
      <p:ext uri="{BB962C8B-B14F-4D97-AF65-F5344CB8AC3E}">
        <p14:creationId xmlns:p14="http://schemas.microsoft.com/office/powerpoint/2010/main" val="1282891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54A1494-32B1-FC4A-878F-031C4AFC4B24}" type="slidenum">
              <a:rPr lang="en-US" altLang="en-US">
                <a:solidFill>
                  <a:srgbClr val="000000"/>
                </a:solidFill>
                <a:latin typeface="Arial" charset="0"/>
                <a:ea typeface="ヒラギノ角ゴ ProN W3" charset="-128"/>
              </a:rPr>
              <a:pPr>
                <a:spcBef>
                  <a:spcPct val="0"/>
                </a:spcBef>
              </a:pPr>
              <a:t>10</a:t>
            </a:fld>
            <a:endParaRPr lang="en-US" altLang="en-US">
              <a:solidFill>
                <a:srgbClr val="000000"/>
              </a:solidFill>
              <a:latin typeface="Arial" charset="0"/>
              <a:ea typeface="ヒラギノ角ゴ ProN W3" charset="-128"/>
            </a:endParaRPr>
          </a:p>
        </p:txBody>
      </p:sp>
    </p:spTree>
    <p:extLst>
      <p:ext uri="{BB962C8B-B14F-4D97-AF65-F5344CB8AC3E}">
        <p14:creationId xmlns:p14="http://schemas.microsoft.com/office/powerpoint/2010/main" val="827725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9DE3303-971B-F34D-8E2A-52D5F7080919}" type="slidenum">
              <a:rPr lang="en-US" altLang="en-US">
                <a:solidFill>
                  <a:srgbClr val="000000"/>
                </a:solidFill>
                <a:latin typeface="Arial" charset="0"/>
                <a:ea typeface="ヒラギノ角ゴ ProN W3" charset="-128"/>
              </a:rPr>
              <a:pPr>
                <a:spcBef>
                  <a:spcPct val="0"/>
                </a:spcBef>
              </a:pPr>
              <a:t>11</a:t>
            </a:fld>
            <a:endParaRPr lang="en-US" altLang="en-US">
              <a:solidFill>
                <a:srgbClr val="000000"/>
              </a:solidFill>
              <a:latin typeface="Arial" charset="0"/>
              <a:ea typeface="ヒラギノ角ゴ ProN W3" charset="-128"/>
            </a:endParaRPr>
          </a:p>
        </p:txBody>
      </p:sp>
    </p:spTree>
    <p:extLst>
      <p:ext uri="{BB962C8B-B14F-4D97-AF65-F5344CB8AC3E}">
        <p14:creationId xmlns:p14="http://schemas.microsoft.com/office/powerpoint/2010/main" val="18443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D2E0C0C-EBCD-B24D-8ACB-CA0D5833D487}" type="slidenum">
              <a:rPr lang="en-US" altLang="en-US">
                <a:solidFill>
                  <a:srgbClr val="000000"/>
                </a:solidFill>
                <a:latin typeface="Arial" charset="0"/>
                <a:ea typeface="ヒラギノ角ゴ ProN W3" charset="-128"/>
              </a:rPr>
              <a:pPr>
                <a:spcBef>
                  <a:spcPct val="0"/>
                </a:spcBef>
              </a:pPr>
              <a:t>12</a:t>
            </a:fld>
            <a:endParaRPr lang="en-US" altLang="en-US">
              <a:solidFill>
                <a:srgbClr val="000000"/>
              </a:solidFill>
              <a:latin typeface="Arial" charset="0"/>
              <a:ea typeface="ヒラギノ角ゴ ProN W3" charset="-128"/>
            </a:endParaRPr>
          </a:p>
        </p:txBody>
      </p:sp>
    </p:spTree>
    <p:extLst>
      <p:ext uri="{BB962C8B-B14F-4D97-AF65-F5344CB8AC3E}">
        <p14:creationId xmlns:p14="http://schemas.microsoft.com/office/powerpoint/2010/main" val="44768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13162688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666679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0743956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853AEC2-6997-7840-A651-4E60573109D9}" type="datetime1">
              <a:rPr lang="en-US" altLang="en-US"/>
              <a:pPr>
                <a:defRPr/>
              </a:pPr>
              <a:t>8/31/15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3A013C-EE6B-FE4B-8450-26DB0C4055C7}" type="slidenum">
              <a:rPr lang="en-US" altLang="en-US"/>
              <a:pPr>
                <a:defRPr/>
              </a:pPr>
              <a:t>‹#›</a:t>
            </a:fld>
            <a:endParaRPr lang="en-US" altLang="en-US"/>
          </a:p>
        </p:txBody>
      </p:sp>
    </p:spTree>
    <p:extLst>
      <p:ext uri="{BB962C8B-B14F-4D97-AF65-F5344CB8AC3E}">
        <p14:creationId xmlns:p14="http://schemas.microsoft.com/office/powerpoint/2010/main" val="132558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AEBDE9-2DE6-3E4C-B18A-7113E29B57A0}" type="datetime1">
              <a:rPr lang="en-US" altLang="en-US"/>
              <a:pPr>
                <a:defRPr/>
              </a:pPr>
              <a:t>8/31/15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5A9B88-2000-214A-A729-F2357D9513E0}" type="slidenum">
              <a:rPr lang="en-US" altLang="en-US"/>
              <a:pPr>
                <a:defRPr/>
              </a:pPr>
              <a:t>‹#›</a:t>
            </a:fld>
            <a:endParaRPr lang="en-US" altLang="en-US"/>
          </a:p>
        </p:txBody>
      </p:sp>
    </p:spTree>
    <p:extLst>
      <p:ext uri="{BB962C8B-B14F-4D97-AF65-F5344CB8AC3E}">
        <p14:creationId xmlns:p14="http://schemas.microsoft.com/office/powerpoint/2010/main" val="117799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127483-256F-F84F-88A3-A0BE6C356302}" type="datetime1">
              <a:rPr lang="en-US" altLang="en-US"/>
              <a:pPr>
                <a:defRPr/>
              </a:pPr>
              <a:t>8/31/15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8EF0EA-9834-C04F-8673-564D979F7893}" type="slidenum">
              <a:rPr lang="en-US" altLang="en-US"/>
              <a:pPr>
                <a:defRPr/>
              </a:pPr>
              <a:t>‹#›</a:t>
            </a:fld>
            <a:endParaRPr lang="en-US" altLang="en-US"/>
          </a:p>
        </p:txBody>
      </p:sp>
    </p:spTree>
    <p:extLst>
      <p:ext uri="{BB962C8B-B14F-4D97-AF65-F5344CB8AC3E}">
        <p14:creationId xmlns:p14="http://schemas.microsoft.com/office/powerpoint/2010/main" val="897046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C209B5B-CBC6-104A-A398-9B97B17515D3}" type="datetime1">
              <a:rPr lang="en-US" altLang="en-US"/>
              <a:pPr>
                <a:defRPr/>
              </a:pPr>
              <a:t>8/31/15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B881E7-CAC0-2F42-834B-3414788BFB5B}" type="slidenum">
              <a:rPr lang="en-US" altLang="en-US"/>
              <a:pPr>
                <a:defRPr/>
              </a:pPr>
              <a:t>‹#›</a:t>
            </a:fld>
            <a:endParaRPr lang="en-US" altLang="en-US"/>
          </a:p>
        </p:txBody>
      </p:sp>
    </p:spTree>
    <p:extLst>
      <p:ext uri="{BB962C8B-B14F-4D97-AF65-F5344CB8AC3E}">
        <p14:creationId xmlns:p14="http://schemas.microsoft.com/office/powerpoint/2010/main" val="1327323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85808E-6BF2-2942-8A27-28151434F78C}" type="datetime1">
              <a:rPr lang="en-US" altLang="en-US"/>
              <a:pPr>
                <a:defRPr/>
              </a:pPr>
              <a:t>8/31/15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2975B2B-EE9C-0D47-9875-A094301ABB3F}" type="slidenum">
              <a:rPr lang="en-US" altLang="en-US"/>
              <a:pPr>
                <a:defRPr/>
              </a:pPr>
              <a:t>‹#›</a:t>
            </a:fld>
            <a:endParaRPr lang="en-US" altLang="en-US"/>
          </a:p>
        </p:txBody>
      </p:sp>
    </p:spTree>
    <p:extLst>
      <p:ext uri="{BB962C8B-B14F-4D97-AF65-F5344CB8AC3E}">
        <p14:creationId xmlns:p14="http://schemas.microsoft.com/office/powerpoint/2010/main" val="267502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C1F374-E27B-764D-8434-BFA1CFA6CBA0}" type="datetime1">
              <a:rPr lang="en-US" altLang="en-US"/>
              <a:pPr>
                <a:defRPr/>
              </a:pPr>
              <a:t>8/31/15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A2BA21-B6AD-C94F-AD3A-66B667286CB2}" type="slidenum">
              <a:rPr lang="en-US" altLang="en-US"/>
              <a:pPr>
                <a:defRPr/>
              </a:pPr>
              <a:t>‹#›</a:t>
            </a:fld>
            <a:endParaRPr lang="en-US" altLang="en-US"/>
          </a:p>
        </p:txBody>
      </p:sp>
    </p:spTree>
    <p:extLst>
      <p:ext uri="{BB962C8B-B14F-4D97-AF65-F5344CB8AC3E}">
        <p14:creationId xmlns:p14="http://schemas.microsoft.com/office/powerpoint/2010/main" val="1231496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ADBD7C-42F0-5F4E-A85A-032417494CED}" type="datetime1">
              <a:rPr lang="en-US" altLang="en-US"/>
              <a:pPr>
                <a:defRPr/>
              </a:pPr>
              <a:t>8/31/15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0AE7A80-106F-9942-9EA4-89FCEC73383A}" type="slidenum">
              <a:rPr lang="en-US" altLang="en-US"/>
              <a:pPr>
                <a:defRPr/>
              </a:pPr>
              <a:t>‹#›</a:t>
            </a:fld>
            <a:endParaRPr lang="en-US" altLang="en-US"/>
          </a:p>
        </p:txBody>
      </p:sp>
    </p:spTree>
    <p:extLst>
      <p:ext uri="{BB962C8B-B14F-4D97-AF65-F5344CB8AC3E}">
        <p14:creationId xmlns:p14="http://schemas.microsoft.com/office/powerpoint/2010/main" val="313176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CBCC4A-E6CD-D246-AD38-B6B22AF08D5F}" type="datetime1">
              <a:rPr lang="en-US" altLang="en-US"/>
              <a:pPr>
                <a:defRPr/>
              </a:pPr>
              <a:t>8/31/15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CA2201-A043-FA44-8006-E9B331B8572D}" type="slidenum">
              <a:rPr lang="en-US" altLang="en-US"/>
              <a:pPr>
                <a:defRPr/>
              </a:pPr>
              <a:t>‹#›</a:t>
            </a:fld>
            <a:endParaRPr lang="en-US" altLang="en-US"/>
          </a:p>
        </p:txBody>
      </p:sp>
    </p:spTree>
    <p:extLst>
      <p:ext uri="{BB962C8B-B14F-4D97-AF65-F5344CB8AC3E}">
        <p14:creationId xmlns:p14="http://schemas.microsoft.com/office/powerpoint/2010/main" val="7420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30222009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614FA4-9FBD-694E-919E-546B7516956D}" type="datetime1">
              <a:rPr lang="en-US" altLang="en-US"/>
              <a:pPr>
                <a:defRPr/>
              </a:pPr>
              <a:t>8/31/15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F63D0E-2811-C44A-961B-570C3483F167}" type="slidenum">
              <a:rPr lang="en-US" altLang="en-US"/>
              <a:pPr>
                <a:defRPr/>
              </a:pPr>
              <a:t>‹#›</a:t>
            </a:fld>
            <a:endParaRPr lang="en-US" altLang="en-US"/>
          </a:p>
        </p:txBody>
      </p:sp>
    </p:spTree>
    <p:extLst>
      <p:ext uri="{BB962C8B-B14F-4D97-AF65-F5344CB8AC3E}">
        <p14:creationId xmlns:p14="http://schemas.microsoft.com/office/powerpoint/2010/main" val="1706400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D5EC77-AF7B-FF4F-A618-D03B919A83DC}" type="datetime1">
              <a:rPr lang="en-US" altLang="en-US"/>
              <a:pPr>
                <a:defRPr/>
              </a:pPr>
              <a:t>8/31/15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6463AC-C624-B848-A107-1D9A415519F0}" type="slidenum">
              <a:rPr lang="en-US" altLang="en-US"/>
              <a:pPr>
                <a:defRPr/>
              </a:pPr>
              <a:t>‹#›</a:t>
            </a:fld>
            <a:endParaRPr lang="en-US" altLang="en-US"/>
          </a:p>
        </p:txBody>
      </p:sp>
    </p:spTree>
    <p:extLst>
      <p:ext uri="{BB962C8B-B14F-4D97-AF65-F5344CB8AC3E}">
        <p14:creationId xmlns:p14="http://schemas.microsoft.com/office/powerpoint/2010/main" val="1970009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E1D09B-C492-3248-B8B8-E416BBA227DB}" type="datetime1">
              <a:rPr lang="en-US" altLang="en-US"/>
              <a:pPr>
                <a:defRPr/>
              </a:pPr>
              <a:t>8/31/15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18589A-B301-1748-84A6-354904337F39}" type="slidenum">
              <a:rPr lang="en-US" altLang="en-US"/>
              <a:pPr>
                <a:defRPr/>
              </a:pPr>
              <a:t>‹#›</a:t>
            </a:fld>
            <a:endParaRPr lang="en-US" altLang="en-US"/>
          </a:p>
        </p:txBody>
      </p:sp>
    </p:spTree>
    <p:extLst>
      <p:ext uri="{BB962C8B-B14F-4D97-AF65-F5344CB8AC3E}">
        <p14:creationId xmlns:p14="http://schemas.microsoft.com/office/powerpoint/2010/main" val="5394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4073237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5045714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0670226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6064857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3258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451327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Optima" pitchFamily="-112"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482098500"/>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90488"/>
            <a:ext cx="8229600" cy="1509712"/>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a:sym typeface="Helvetica"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ltLang="en-US">
                <a:sym typeface="Optima" charset="0"/>
              </a:rPr>
              <a:t>Click to edit Master text styles</a:t>
            </a:r>
          </a:p>
          <a:p>
            <a:pPr lvl="1"/>
            <a:r>
              <a:rPr lang="en-US" altLang="en-US">
                <a:sym typeface="Helvetica Neue" charset="0"/>
              </a:rPr>
              <a:t>Second level</a:t>
            </a:r>
          </a:p>
          <a:p>
            <a:pPr lvl="2"/>
            <a:r>
              <a:rPr lang="en-US" altLang="en-US">
                <a:sym typeface="Arial" charset="0"/>
              </a:rPr>
              <a:t>Third level</a:t>
            </a:r>
          </a:p>
          <a:p>
            <a:pPr lvl="3"/>
            <a:r>
              <a:rPr lang="en-US" altLang="en-US">
                <a:sym typeface="Arial" charset="0"/>
              </a:rPr>
              <a:t>Fourth level</a:t>
            </a:r>
          </a:p>
          <a:p>
            <a:pPr lvl="4"/>
            <a:r>
              <a:rPr lang="en-US" alt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39688" indent="-39688" algn="ctr" rtl="0" eaLnBrk="0" fontAlgn="base" hangingPunct="0">
        <a:spcBef>
          <a:spcPct val="0"/>
        </a:spcBef>
        <a:spcAft>
          <a:spcPct val="0"/>
        </a:spcAft>
        <a:defRPr sz="4000" b="1">
          <a:solidFill>
            <a:srgbClr val="6A915F"/>
          </a:solidFill>
          <a:effectLst>
            <a:outerShdw blurRad="38100" dist="38100" dir="2700000" algn="tl">
              <a:srgbClr val="DDDDDD"/>
            </a:outerShdw>
          </a:effectLst>
          <a:latin typeface="+mj-lt"/>
          <a:ea typeface="+mj-ea"/>
          <a:cs typeface="+mj-cs"/>
          <a:sym typeface="Helvetica" charset="0"/>
        </a:defRPr>
      </a:lvl1pPr>
      <a:lvl2pPr marL="39688" indent="-39688" algn="ctr" rtl="0" eaLnBrk="0" fontAlgn="base" hangingPunct="0">
        <a:spcBef>
          <a:spcPct val="0"/>
        </a:spcBef>
        <a:spcAft>
          <a:spcPct val="0"/>
        </a:spcAft>
        <a:defRPr sz="4000" b="1">
          <a:solidFill>
            <a:srgbClr val="6A915F"/>
          </a:solidFill>
          <a:effectLst>
            <a:outerShdw blurRad="38100" dist="38100" dir="2700000" algn="tl">
              <a:srgbClr val="DDDDDD"/>
            </a:outerShdw>
          </a:effectLst>
          <a:latin typeface="Helvetica" pitchFamily="-112" charset="0"/>
          <a:ea typeface="ヒラギノ角ゴ ProN W6" pitchFamily="-112" charset="-128"/>
          <a:cs typeface="ヒラギノ角ゴ ProN W6" pitchFamily="-112" charset="-128"/>
          <a:sym typeface="Helvetica" charset="0"/>
        </a:defRPr>
      </a:lvl2pPr>
      <a:lvl3pPr marL="39688" indent="-39688" algn="ctr" rtl="0" eaLnBrk="0" fontAlgn="base" hangingPunct="0">
        <a:spcBef>
          <a:spcPct val="0"/>
        </a:spcBef>
        <a:spcAft>
          <a:spcPct val="0"/>
        </a:spcAft>
        <a:defRPr sz="4000" b="1">
          <a:solidFill>
            <a:srgbClr val="6A915F"/>
          </a:solidFill>
          <a:effectLst>
            <a:outerShdw blurRad="38100" dist="38100" dir="2700000" algn="tl">
              <a:srgbClr val="DDDDDD"/>
            </a:outerShdw>
          </a:effectLst>
          <a:latin typeface="Helvetica" pitchFamily="-112" charset="0"/>
          <a:ea typeface="ヒラギノ角ゴ ProN W6" pitchFamily="-112" charset="-128"/>
          <a:cs typeface="ヒラギノ角ゴ ProN W6" pitchFamily="-112" charset="-128"/>
          <a:sym typeface="Helvetica" charset="0"/>
        </a:defRPr>
      </a:lvl3pPr>
      <a:lvl4pPr marL="39688" indent="-39688" algn="ctr" rtl="0" eaLnBrk="0" fontAlgn="base" hangingPunct="0">
        <a:spcBef>
          <a:spcPct val="0"/>
        </a:spcBef>
        <a:spcAft>
          <a:spcPct val="0"/>
        </a:spcAft>
        <a:defRPr sz="4000" b="1">
          <a:solidFill>
            <a:srgbClr val="6A915F"/>
          </a:solidFill>
          <a:effectLst>
            <a:outerShdw blurRad="38100" dist="38100" dir="2700000" algn="tl">
              <a:srgbClr val="DDDDDD"/>
            </a:outerShdw>
          </a:effectLst>
          <a:latin typeface="Helvetica" pitchFamily="-112" charset="0"/>
          <a:ea typeface="ヒラギノ角ゴ ProN W6" pitchFamily="-112" charset="-128"/>
          <a:cs typeface="ヒラギノ角ゴ ProN W6" pitchFamily="-112" charset="-128"/>
          <a:sym typeface="Helvetica" charset="0"/>
        </a:defRPr>
      </a:lvl4pPr>
      <a:lvl5pPr marL="39688" indent="-39688" algn="ctr" rtl="0" eaLnBrk="0" fontAlgn="base" hangingPunct="0">
        <a:spcBef>
          <a:spcPct val="0"/>
        </a:spcBef>
        <a:spcAft>
          <a:spcPct val="0"/>
        </a:spcAft>
        <a:defRPr sz="4000" b="1">
          <a:solidFill>
            <a:srgbClr val="6A915F"/>
          </a:solidFill>
          <a:effectLst>
            <a:outerShdw blurRad="38100" dist="38100" dir="2700000" algn="tl">
              <a:srgbClr val="DDDDDD"/>
            </a:outerShdw>
          </a:effectLst>
          <a:latin typeface="Helvetica" pitchFamily="-112" charset="0"/>
          <a:ea typeface="ヒラギノ角ゴ ProN W6" pitchFamily="-112" charset="-128"/>
          <a:cs typeface="ヒラギノ角ゴ ProN W6" pitchFamily="-112" charset="-128"/>
          <a:sym typeface="Helvetica" charset="0"/>
        </a:defRPr>
      </a:lvl5pPr>
      <a:lvl6pPr marL="496888" algn="ctr" rtl="0" fontAlgn="base">
        <a:spcBef>
          <a:spcPct val="0"/>
        </a:spcBef>
        <a:spcAft>
          <a:spcPct val="0"/>
        </a:spcAft>
        <a:defRPr sz="4000" b="1">
          <a:solidFill>
            <a:srgbClr val="6A915F"/>
          </a:solidFill>
          <a:effectLst>
            <a:outerShdw blurRad="38100" dist="38100" dir="2700000" algn="tl">
              <a:srgbClr val="DDDDDD"/>
            </a:outerShdw>
          </a:effectLst>
          <a:latin typeface="Helvetica" pitchFamily="-112" charset="0"/>
          <a:ea typeface="ヒラギノ角ゴ ProN W6" pitchFamily="-112" charset="-128"/>
          <a:cs typeface="ヒラギノ角ゴ ProN W6" pitchFamily="-112" charset="-128"/>
          <a:sym typeface="Helvetica" pitchFamily="-112" charset="0"/>
        </a:defRPr>
      </a:lvl6pPr>
      <a:lvl7pPr marL="954088" algn="ctr" rtl="0" fontAlgn="base">
        <a:spcBef>
          <a:spcPct val="0"/>
        </a:spcBef>
        <a:spcAft>
          <a:spcPct val="0"/>
        </a:spcAft>
        <a:defRPr sz="4000" b="1">
          <a:solidFill>
            <a:srgbClr val="6A915F"/>
          </a:solidFill>
          <a:effectLst>
            <a:outerShdw blurRad="38100" dist="38100" dir="2700000" algn="tl">
              <a:srgbClr val="DDDDDD"/>
            </a:outerShdw>
          </a:effectLst>
          <a:latin typeface="Helvetica" pitchFamily="-112" charset="0"/>
          <a:ea typeface="ヒラギノ角ゴ ProN W6" pitchFamily="-112" charset="-128"/>
          <a:cs typeface="ヒラギノ角ゴ ProN W6" pitchFamily="-112" charset="-128"/>
          <a:sym typeface="Helvetica" pitchFamily="-112" charset="0"/>
        </a:defRPr>
      </a:lvl7pPr>
      <a:lvl8pPr marL="1411288" algn="ctr" rtl="0" fontAlgn="base">
        <a:spcBef>
          <a:spcPct val="0"/>
        </a:spcBef>
        <a:spcAft>
          <a:spcPct val="0"/>
        </a:spcAft>
        <a:defRPr sz="4000" b="1">
          <a:solidFill>
            <a:srgbClr val="6A915F"/>
          </a:solidFill>
          <a:effectLst>
            <a:outerShdw blurRad="38100" dist="38100" dir="2700000" algn="tl">
              <a:srgbClr val="DDDDDD"/>
            </a:outerShdw>
          </a:effectLst>
          <a:latin typeface="Helvetica" pitchFamily="-112" charset="0"/>
          <a:ea typeface="ヒラギノ角ゴ ProN W6" pitchFamily="-112" charset="-128"/>
          <a:cs typeface="ヒラギノ角ゴ ProN W6" pitchFamily="-112" charset="-128"/>
          <a:sym typeface="Helvetica" pitchFamily="-112" charset="0"/>
        </a:defRPr>
      </a:lvl8pPr>
      <a:lvl9pPr marL="1868488" algn="ctr" rtl="0" fontAlgn="base">
        <a:spcBef>
          <a:spcPct val="0"/>
        </a:spcBef>
        <a:spcAft>
          <a:spcPct val="0"/>
        </a:spcAft>
        <a:defRPr sz="4000" b="1">
          <a:solidFill>
            <a:srgbClr val="6A915F"/>
          </a:solidFill>
          <a:effectLst>
            <a:outerShdw blurRad="38100" dist="38100" dir="2700000" algn="tl">
              <a:srgbClr val="DDDDDD"/>
            </a:outerShdw>
          </a:effectLst>
          <a:latin typeface="Helvetica" pitchFamily="-112" charset="0"/>
          <a:ea typeface="ヒラギノ角ゴ ProN W6" pitchFamily="-112" charset="-128"/>
          <a:cs typeface="ヒラギノ角ゴ ProN W6" pitchFamily="-112" charset="-128"/>
          <a:sym typeface="Helvetica" pitchFamily="-112" charset="0"/>
        </a:defRPr>
      </a:lvl9pPr>
    </p:titleStyle>
    <p:bodyStyle>
      <a:lvl1pPr marL="465138" indent="-381000" algn="l" rtl="0" eaLnBrk="0" fontAlgn="base" hangingPunct="0">
        <a:spcBef>
          <a:spcPts val="1000"/>
        </a:spcBef>
        <a:spcAft>
          <a:spcPct val="0"/>
        </a:spcAft>
        <a:buSzPct val="77000"/>
        <a:buChar char="•"/>
        <a:defRPr sz="3200">
          <a:solidFill>
            <a:srgbClr val="262673"/>
          </a:solidFill>
          <a:latin typeface="+mn-lt"/>
          <a:ea typeface="+mn-ea"/>
          <a:cs typeface="Times New Roman"/>
          <a:sym typeface="Optima" charset="0"/>
        </a:defRPr>
      </a:lvl1pPr>
      <a:lvl2pPr marL="655638" indent="-198438" algn="l" rtl="0" eaLnBrk="0" fontAlgn="base" hangingPunct="0">
        <a:spcBef>
          <a:spcPct val="0"/>
        </a:spcBef>
        <a:spcAft>
          <a:spcPct val="0"/>
        </a:spcAft>
        <a:buSzPct val="77000"/>
        <a:defRPr>
          <a:solidFill>
            <a:schemeClr val="tx1"/>
          </a:solidFill>
          <a:latin typeface="Helvetica Neue" pitchFamily="-112" charset="0"/>
          <a:ea typeface="+mn-ea"/>
          <a:cs typeface="+mn-cs"/>
          <a:sym typeface="Helvetica Neue" charset="0"/>
        </a:defRPr>
      </a:lvl2pPr>
      <a:lvl3pPr marL="1550988" indent="-228600" algn="l" rtl="0" eaLnBrk="0" fontAlgn="base" hangingPunct="0">
        <a:spcBef>
          <a:spcPts val="600"/>
        </a:spcBef>
        <a:spcAft>
          <a:spcPct val="0"/>
        </a:spcAft>
        <a:buSzPct val="100000"/>
        <a:buFont typeface="Arial" charset="0"/>
        <a:buChar char="•"/>
        <a:defRPr sz="2400">
          <a:solidFill>
            <a:schemeClr val="tx1"/>
          </a:solidFill>
          <a:latin typeface="Arial" pitchFamily="-112" charset="0"/>
          <a:ea typeface="+mn-ea"/>
          <a:cs typeface="+mn-cs"/>
          <a:sym typeface="Arial" charset="0"/>
        </a:defRPr>
      </a:lvl3pPr>
      <a:lvl4pPr marL="1970088" indent="-228600" algn="l" rtl="0" eaLnBrk="0" fontAlgn="base" hangingPunct="0">
        <a:spcBef>
          <a:spcPts val="500"/>
        </a:spcBef>
        <a:spcAft>
          <a:spcPct val="0"/>
        </a:spcAft>
        <a:buSzPct val="100000"/>
        <a:buFont typeface="Arial" charset="0"/>
        <a:buChar char="–"/>
        <a:defRPr sz="2000">
          <a:solidFill>
            <a:schemeClr val="tx1"/>
          </a:solidFill>
          <a:latin typeface="Arial" pitchFamily="-112" charset="0"/>
          <a:ea typeface="+mn-ea"/>
          <a:cs typeface="+mn-cs"/>
          <a:sym typeface="Arial" charset="0"/>
        </a:defRPr>
      </a:lvl4pPr>
      <a:lvl5pPr marL="2389188" indent="-228600" algn="l" rtl="0" eaLnBrk="0" fontAlgn="base" hangingPunct="0">
        <a:spcBef>
          <a:spcPts val="500"/>
        </a:spcBef>
        <a:spcAft>
          <a:spcPct val="0"/>
        </a:spcAft>
        <a:buSzPct val="100000"/>
        <a:buFont typeface="Arial" charset="0"/>
        <a:buChar char="»"/>
        <a:defRPr sz="2000">
          <a:solidFill>
            <a:schemeClr val="tx1"/>
          </a:solidFill>
          <a:latin typeface="Arial" pitchFamily="-112" charset="0"/>
          <a:ea typeface="+mn-ea"/>
          <a:cs typeface="+mn-cs"/>
          <a:sym typeface="Arial" charset="0"/>
        </a:defRPr>
      </a:lvl5pPr>
      <a:lvl6pPr marL="2846388" indent="-228600" algn="l" rtl="0" fontAlgn="base">
        <a:spcBef>
          <a:spcPts val="500"/>
        </a:spcBef>
        <a:spcAft>
          <a:spcPct val="0"/>
        </a:spcAft>
        <a:buSzPct val="100000"/>
        <a:buFont typeface="Arial" pitchFamily="-112" charset="0"/>
        <a:buChar char="»"/>
        <a:defRPr sz="2000">
          <a:solidFill>
            <a:schemeClr val="tx1"/>
          </a:solidFill>
          <a:latin typeface="Arial" pitchFamily="-112" charset="0"/>
          <a:ea typeface="+mn-ea"/>
          <a:cs typeface="+mn-cs"/>
          <a:sym typeface="Arial" pitchFamily="-112" charset="0"/>
        </a:defRPr>
      </a:lvl6pPr>
      <a:lvl7pPr marL="3303588" indent="-228600" algn="l" rtl="0" fontAlgn="base">
        <a:spcBef>
          <a:spcPts val="500"/>
        </a:spcBef>
        <a:spcAft>
          <a:spcPct val="0"/>
        </a:spcAft>
        <a:buSzPct val="100000"/>
        <a:buFont typeface="Arial" pitchFamily="-112" charset="0"/>
        <a:buChar char="»"/>
        <a:defRPr sz="2000">
          <a:solidFill>
            <a:schemeClr val="tx1"/>
          </a:solidFill>
          <a:latin typeface="Arial" pitchFamily="-112" charset="0"/>
          <a:ea typeface="+mn-ea"/>
          <a:cs typeface="+mn-cs"/>
          <a:sym typeface="Arial" pitchFamily="-112" charset="0"/>
        </a:defRPr>
      </a:lvl7pPr>
      <a:lvl8pPr marL="3760788" indent="-228600" algn="l" rtl="0" fontAlgn="base">
        <a:spcBef>
          <a:spcPts val="500"/>
        </a:spcBef>
        <a:spcAft>
          <a:spcPct val="0"/>
        </a:spcAft>
        <a:buSzPct val="100000"/>
        <a:buFont typeface="Arial" pitchFamily="-112" charset="0"/>
        <a:buChar char="»"/>
        <a:defRPr sz="2000">
          <a:solidFill>
            <a:schemeClr val="tx1"/>
          </a:solidFill>
          <a:latin typeface="Arial" pitchFamily="-112" charset="0"/>
          <a:ea typeface="+mn-ea"/>
          <a:cs typeface="+mn-cs"/>
          <a:sym typeface="Arial" pitchFamily="-112" charset="0"/>
        </a:defRPr>
      </a:lvl8pPr>
      <a:lvl9pPr marL="4217988" indent="-228600" algn="l" rtl="0" fontAlgn="base">
        <a:spcBef>
          <a:spcPts val="500"/>
        </a:spcBef>
        <a:spcAft>
          <a:spcPct val="0"/>
        </a:spcAft>
        <a:buSzPct val="100000"/>
        <a:buFont typeface="Arial" pitchFamily="-112" charset="0"/>
        <a:buChar char="»"/>
        <a:defRPr sz="2000">
          <a:solidFill>
            <a:schemeClr val="tx1"/>
          </a:solidFill>
          <a:latin typeface="Arial" pitchFamily="-112" charset="0"/>
          <a:ea typeface="+mn-ea"/>
          <a:cs typeface="+mn-cs"/>
          <a:sym typeface="Arial" pitchFamily="-11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0648677E-DC4C-204C-B7FC-621C6B44C0AB}" type="datetime1">
              <a:rPr lang="en-US" altLang="en-US"/>
              <a:pPr>
                <a:defRPr/>
              </a:pPr>
              <a:t>8/31/15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ea typeface="ヒラギノ角ゴ ProN W3" charset="0"/>
                <a:cs typeface="ヒラギノ角ゴ ProN W3"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E9BDD6A-D3EC-544B-AEFC-89906D5783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63" y="103188"/>
            <a:ext cx="8651875" cy="617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6"/>
          <p:cNvSpPr txBox="1">
            <a:spLocks noChangeArrowheads="1"/>
          </p:cNvSpPr>
          <p:nvPr/>
        </p:nvSpPr>
        <p:spPr bwMode="auto">
          <a:xfrm>
            <a:off x="5160332" y="185748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SzPct val="77000"/>
              <a:buChar char="•"/>
              <a:defRPr sz="3200">
                <a:solidFill>
                  <a:srgbClr val="262673"/>
                </a:solidFill>
                <a:latin typeface="Optima" charset="0"/>
                <a:ea typeface="ヒラギノ角ゴ ProN W3" charset="-128"/>
                <a:cs typeface="Times New Roman" charset="0"/>
                <a:sym typeface="Optima" charset="0"/>
              </a:defRPr>
            </a:lvl1pPr>
            <a:lvl2pPr marL="742950" indent="-285750">
              <a:buSzPct val="77000"/>
              <a:defRPr>
                <a:solidFill>
                  <a:schemeClr val="tx1"/>
                </a:solidFill>
                <a:latin typeface="Helvetica Neue" charset="0"/>
                <a:ea typeface="ヒラギノ角ゴ ProN W3" charset="-128"/>
                <a:cs typeface="ヒラギノ角ゴ ProN W3" charset="-128"/>
                <a:sym typeface="Helvetica Neue"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cs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9pPr>
          </a:lstStyle>
          <a:p>
            <a:pPr eaLnBrk="1" hangingPunct="1">
              <a:spcBef>
                <a:spcPts val="600"/>
              </a:spcBef>
              <a:buSzTx/>
              <a:buFontTx/>
              <a:buNone/>
            </a:pPr>
            <a:r>
              <a:rPr lang="en-US" altLang="en-US" sz="2000">
                <a:solidFill>
                  <a:srgbClr val="37A927"/>
                </a:solidFill>
                <a:latin typeface="Arial" charset="0"/>
                <a:sym typeface="Arial" charset="0"/>
              </a:rPr>
              <a:t>Colin Palmer</a:t>
            </a:r>
          </a:p>
        </p:txBody>
      </p:sp>
      <p:sp>
        <p:nvSpPr>
          <p:cNvPr id="2052" name="Rectangle 4"/>
          <p:cNvSpPr>
            <a:spLocks/>
          </p:cNvSpPr>
          <p:nvPr/>
        </p:nvSpPr>
        <p:spPr bwMode="auto">
          <a:xfrm>
            <a:off x="3986377" y="480533"/>
            <a:ext cx="4176713" cy="749300"/>
          </a:xfrm>
          <a:prstGeom prst="rect">
            <a:avLst/>
          </a:prstGeom>
          <a:noFill/>
          <a:ln w="12700" cap="flat">
            <a:noFill/>
            <a:miter lim="800000"/>
            <a:headEnd type="none" w="med" len="med"/>
            <a:tailEnd type="none" w="med" len="med"/>
          </a:ln>
        </p:spPr>
        <p:txBody>
          <a:bodyPr lIns="0" tIns="0" rIns="40639" bIns="0"/>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defRPr/>
            </a:pPr>
            <a:r>
              <a:rPr lang="en-US" altLang="en-US" sz="4000" b="1" dirty="0" smtClean="0">
                <a:solidFill>
                  <a:srgbClr val="75367A"/>
                </a:solidFill>
              </a:rPr>
              <a:t>Giants of the air: </a:t>
            </a:r>
          </a:p>
          <a:p>
            <a:pPr algn="ctr" eaLnBrk="1" hangingPunct="1">
              <a:defRPr/>
            </a:pPr>
            <a:endParaRPr lang="en-US" altLang="en-US" sz="4000" b="1" dirty="0" smtClean="0">
              <a:solidFill>
                <a:srgbClr val="75367A"/>
              </a:solidFill>
            </a:endParaRPr>
          </a:p>
        </p:txBody>
      </p:sp>
      <p:pic>
        <p:nvPicPr>
          <p:cNvPr id="16388" name="Picture 11" descr="logo-screen.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4366" y="6315155"/>
            <a:ext cx="1441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6"/>
          <p:cNvSpPr txBox="1">
            <a:spLocks noChangeArrowheads="1"/>
          </p:cNvSpPr>
          <p:nvPr/>
        </p:nvSpPr>
        <p:spPr bwMode="auto">
          <a:xfrm>
            <a:off x="5323050" y="2326931"/>
            <a:ext cx="1503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SzPct val="77000"/>
              <a:buChar char="•"/>
              <a:defRPr sz="3200">
                <a:solidFill>
                  <a:srgbClr val="262673"/>
                </a:solidFill>
                <a:latin typeface="Optima" charset="0"/>
                <a:ea typeface="ヒラギノ角ゴ ProN W3" charset="-128"/>
                <a:cs typeface="Times New Roman" charset="0"/>
                <a:sym typeface="Optima" charset="0"/>
              </a:defRPr>
            </a:lvl1pPr>
            <a:lvl2pPr marL="742950" indent="-285750">
              <a:buSzPct val="77000"/>
              <a:defRPr>
                <a:solidFill>
                  <a:schemeClr val="tx1"/>
                </a:solidFill>
                <a:latin typeface="Helvetica Neue" charset="0"/>
                <a:ea typeface="ヒラギノ角ゴ ProN W3" charset="-128"/>
                <a:cs typeface="ヒラギノ角ゴ ProN W3" charset="-128"/>
                <a:sym typeface="Helvetica Neue"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cs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9pPr>
          </a:lstStyle>
          <a:p>
            <a:pPr eaLnBrk="1" hangingPunct="1">
              <a:spcBef>
                <a:spcPts val="600"/>
              </a:spcBef>
              <a:buSzTx/>
              <a:buFontTx/>
              <a:buNone/>
            </a:pPr>
            <a:r>
              <a:rPr lang="en-US" altLang="en-US" sz="2000" dirty="0">
                <a:solidFill>
                  <a:srgbClr val="37A927"/>
                </a:solidFill>
                <a:latin typeface="Arial" charset="0"/>
                <a:sym typeface="Arial" charset="0"/>
              </a:rPr>
              <a:t>Mike Habib</a:t>
            </a:r>
          </a:p>
        </p:txBody>
      </p:sp>
      <p:pic>
        <p:nvPicPr>
          <p:cNvPr id="16390" name="Picture 8" descr="PrimShield-Word_RegShieldRGB_GoldOnCar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6290518"/>
            <a:ext cx="1441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9820" y="5176079"/>
            <a:ext cx="5810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5"/>
          <p:cNvSpPr>
            <a:spLocks noChangeArrowheads="1"/>
          </p:cNvSpPr>
          <p:nvPr/>
        </p:nvSpPr>
        <p:spPr bwMode="auto">
          <a:xfrm>
            <a:off x="4247520" y="1327704"/>
            <a:ext cx="3654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SzPct val="77000"/>
              <a:buChar char="•"/>
              <a:defRPr sz="3200">
                <a:solidFill>
                  <a:srgbClr val="262673"/>
                </a:solidFill>
                <a:latin typeface="Optima" charset="0"/>
                <a:ea typeface="ヒラギノ角ゴ ProN W3" charset="-128"/>
                <a:cs typeface="Times New Roman" charset="0"/>
                <a:sym typeface="Optima" charset="0"/>
              </a:defRPr>
            </a:lvl1pPr>
            <a:lvl2pPr marL="742950" indent="-285750">
              <a:buSzPct val="77000"/>
              <a:defRPr>
                <a:solidFill>
                  <a:schemeClr val="tx1"/>
                </a:solidFill>
                <a:latin typeface="Helvetica Neue" charset="0"/>
                <a:ea typeface="ヒラギノ角ゴ ProN W3" charset="-128"/>
                <a:cs typeface="ヒラギノ角ゴ ProN W3" charset="-128"/>
                <a:sym typeface="Helvetica Neue"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cs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9pPr>
          </a:lstStyle>
          <a:p>
            <a:pPr eaLnBrk="1" hangingPunct="1">
              <a:spcBef>
                <a:spcPct val="0"/>
              </a:spcBef>
              <a:buSzTx/>
              <a:buFontTx/>
              <a:buNone/>
            </a:pPr>
            <a:r>
              <a:rPr lang="en-GB" altLang="en-US" sz="2400" b="1" dirty="0">
                <a:solidFill>
                  <a:srgbClr val="75367A"/>
                </a:solidFill>
                <a:latin typeface="Arial" charset="0"/>
                <a:sym typeface="Arial" charset="0"/>
              </a:rPr>
              <a:t>How big could they be?</a:t>
            </a:r>
            <a:endParaRPr lang="en-US" altLang="en-US" sz="2400" dirty="0">
              <a:solidFill>
                <a:srgbClr val="000000"/>
              </a:solidFill>
              <a:latin typeface="Arial" charset="0"/>
              <a:sym typeface="Arial"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2533" y="5828900"/>
            <a:ext cx="1075531" cy="93750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04268" y="274375"/>
            <a:ext cx="5638800" cy="1052513"/>
          </a:xfrm>
        </p:spPr>
        <p:txBody>
          <a:bodyPr rIns="132080"/>
          <a:lstStyle/>
          <a:p>
            <a:pPr indent="0" eaLnBrk="1" hangingPunct="1">
              <a:defRPr/>
            </a:pPr>
            <a:r>
              <a:rPr lang="en-US" altLang="en-US" dirty="0" smtClean="0">
                <a:effectLst>
                  <a:outerShdw blurRad="38100" dist="38100" dir="2700000" algn="tl">
                    <a:srgbClr val="C0C0C0"/>
                  </a:outerShdw>
                </a:effectLst>
              </a:rPr>
              <a:t>Take-off scaling</a:t>
            </a:r>
            <a:endParaRPr lang="en-US" altLang="en-US" dirty="0">
              <a:effectLst>
                <a:outerShdw blurRad="38100" dist="38100" dir="2700000" algn="tl">
                  <a:srgbClr val="C0C0C0"/>
                </a:outerShdw>
              </a:effectLst>
            </a:endParaRPr>
          </a:p>
        </p:txBody>
      </p:sp>
      <p:sp>
        <p:nvSpPr>
          <p:cNvPr id="45058" name="TextBox 1"/>
          <p:cNvSpPr txBox="1">
            <a:spLocks noChangeArrowheads="1"/>
          </p:cNvSpPr>
          <p:nvPr/>
        </p:nvSpPr>
        <p:spPr bwMode="auto">
          <a:xfrm>
            <a:off x="1362075" y="1528465"/>
            <a:ext cx="5499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a:t>Impulse = change in momentum (</a:t>
            </a:r>
            <a:r>
              <a:rPr lang="en-US" altLang="en-US" dirty="0" err="1"/>
              <a:t>δmV</a:t>
            </a:r>
            <a:r>
              <a:rPr lang="en-US" altLang="en-US" dirty="0"/>
              <a:t>)</a:t>
            </a:r>
          </a:p>
        </p:txBody>
      </p:sp>
      <p:sp>
        <p:nvSpPr>
          <p:cNvPr id="45059" name="TextBox 5"/>
          <p:cNvSpPr txBox="1">
            <a:spLocks noChangeArrowheads="1"/>
          </p:cNvSpPr>
          <p:nvPr/>
        </p:nvSpPr>
        <p:spPr bwMode="auto">
          <a:xfrm>
            <a:off x="1344613" y="2174950"/>
            <a:ext cx="4189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dirty="0"/>
              <a:t>Speed </a:t>
            </a:r>
            <a:r>
              <a:rPr lang="en-US" altLang="en-US" dirty="0" smtClean="0"/>
              <a:t>= 0 </a:t>
            </a:r>
            <a:r>
              <a:rPr lang="en-US" altLang="en-US" dirty="0"/>
              <a:t>to lift-off speed (V)</a:t>
            </a:r>
          </a:p>
        </p:txBody>
      </p:sp>
      <p:grpSp>
        <p:nvGrpSpPr>
          <p:cNvPr id="45060" name="Group 11"/>
          <p:cNvGrpSpPr>
            <a:grpSpLocks/>
          </p:cNvGrpSpPr>
          <p:nvPr/>
        </p:nvGrpSpPr>
        <p:grpSpPr bwMode="auto">
          <a:xfrm>
            <a:off x="1355725" y="2636838"/>
            <a:ext cx="2859088" cy="865187"/>
            <a:chOff x="1391303" y="3046746"/>
            <a:chExt cx="2859215" cy="865414"/>
          </a:xfrm>
        </p:grpSpPr>
        <p:sp>
          <p:nvSpPr>
            <p:cNvPr id="45071" name="TextBox 6"/>
            <p:cNvSpPr txBox="1">
              <a:spLocks noChangeArrowheads="1"/>
            </p:cNvSpPr>
            <p:nvPr/>
          </p:nvSpPr>
          <p:spPr bwMode="auto">
            <a:xfrm>
              <a:off x="1391303" y="3212976"/>
              <a:ext cx="2504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dirty="0"/>
                <a:t>Ballistic height = </a:t>
              </a:r>
            </a:p>
          </p:txBody>
        </p:sp>
        <p:sp>
          <p:nvSpPr>
            <p:cNvPr id="45072" name="TextBox 2"/>
            <p:cNvSpPr txBox="1">
              <a:spLocks noChangeArrowheads="1"/>
            </p:cNvSpPr>
            <p:nvPr/>
          </p:nvSpPr>
          <p:spPr bwMode="auto">
            <a:xfrm>
              <a:off x="3752656" y="3123116"/>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a:t>V</a:t>
              </a:r>
            </a:p>
          </p:txBody>
        </p:sp>
        <p:sp>
          <p:nvSpPr>
            <p:cNvPr id="45073" name="TextBox 3"/>
            <p:cNvSpPr txBox="1">
              <a:spLocks noChangeArrowheads="1"/>
            </p:cNvSpPr>
            <p:nvPr/>
          </p:nvSpPr>
          <p:spPr bwMode="auto">
            <a:xfrm>
              <a:off x="3684251" y="3450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a:t>2g</a:t>
              </a:r>
            </a:p>
          </p:txBody>
        </p:sp>
        <p:sp>
          <p:nvSpPr>
            <p:cNvPr id="45074" name="TextBox 7"/>
            <p:cNvSpPr txBox="1">
              <a:spLocks noChangeArrowheads="1"/>
            </p:cNvSpPr>
            <p:nvPr/>
          </p:nvSpPr>
          <p:spPr bwMode="auto">
            <a:xfrm>
              <a:off x="4034494" y="3046746"/>
              <a:ext cx="2160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400"/>
                <a:t>2</a:t>
              </a:r>
            </a:p>
          </p:txBody>
        </p:sp>
        <p:cxnSp>
          <p:nvCxnSpPr>
            <p:cNvPr id="45075" name="Straight Connector 9"/>
            <p:cNvCxnSpPr>
              <a:cxnSpLocks noChangeShapeType="1"/>
            </p:cNvCxnSpPr>
            <p:nvPr/>
          </p:nvCxnSpPr>
          <p:spPr bwMode="auto">
            <a:xfrm>
              <a:off x="3752656" y="3501008"/>
              <a:ext cx="406713" cy="0"/>
            </a:xfrm>
            <a:prstGeom prst="line">
              <a:avLst/>
            </a:prstGeom>
            <a:noFill/>
            <a:ln w="12700">
              <a:solidFill>
                <a:srgbClr val="000000"/>
              </a:solidFill>
              <a:round/>
              <a:headEnd/>
              <a:tailEnd/>
            </a:ln>
          </p:spPr>
        </p:cxnSp>
      </p:grpSp>
      <p:grpSp>
        <p:nvGrpSpPr>
          <p:cNvPr id="45061" name="Group 13"/>
          <p:cNvGrpSpPr>
            <a:grpSpLocks/>
          </p:cNvGrpSpPr>
          <p:nvPr/>
        </p:nvGrpSpPr>
        <p:grpSpPr bwMode="auto">
          <a:xfrm>
            <a:off x="1344613" y="3821782"/>
            <a:ext cx="1976437" cy="1109663"/>
            <a:chOff x="1373283" y="3861048"/>
            <a:chExt cx="1975665" cy="1109737"/>
          </a:xfrm>
        </p:grpSpPr>
        <p:sp>
          <p:nvSpPr>
            <p:cNvPr id="45067" name="TextBox 12"/>
            <p:cNvSpPr txBox="1">
              <a:spLocks noChangeArrowheads="1"/>
            </p:cNvSpPr>
            <p:nvPr/>
          </p:nvSpPr>
          <p:spPr bwMode="auto">
            <a:xfrm>
              <a:off x="1391303" y="3918846"/>
              <a:ext cx="1680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dirty="0"/>
                <a:t>Impulse α l</a:t>
              </a:r>
            </a:p>
          </p:txBody>
        </p:sp>
        <p:sp>
          <p:nvSpPr>
            <p:cNvPr id="45068" name="TextBox 10"/>
            <p:cNvSpPr txBox="1">
              <a:spLocks noChangeArrowheads="1"/>
            </p:cNvSpPr>
            <p:nvPr/>
          </p:nvSpPr>
          <p:spPr bwMode="auto">
            <a:xfrm>
              <a:off x="2915816" y="3861048"/>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400"/>
                <a:t>3.5</a:t>
              </a:r>
            </a:p>
          </p:txBody>
        </p:sp>
        <p:sp>
          <p:nvSpPr>
            <p:cNvPr id="45069" name="TextBox 17"/>
            <p:cNvSpPr txBox="1">
              <a:spLocks noChangeArrowheads="1"/>
            </p:cNvSpPr>
            <p:nvPr/>
          </p:nvSpPr>
          <p:spPr bwMode="auto">
            <a:xfrm>
              <a:off x="1373283" y="4509120"/>
              <a:ext cx="1680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dirty="0"/>
                <a:t>Impulse α l</a:t>
              </a:r>
            </a:p>
          </p:txBody>
        </p:sp>
        <p:sp>
          <p:nvSpPr>
            <p:cNvPr id="45070" name="TextBox 18"/>
            <p:cNvSpPr txBox="1">
              <a:spLocks noChangeArrowheads="1"/>
            </p:cNvSpPr>
            <p:nvPr/>
          </p:nvSpPr>
          <p:spPr bwMode="auto">
            <a:xfrm>
              <a:off x="2915816" y="4410559"/>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400"/>
                <a:t>2</a:t>
              </a:r>
            </a:p>
          </p:txBody>
        </p:sp>
      </p:grpSp>
      <p:sp>
        <p:nvSpPr>
          <p:cNvPr id="45062" name="TextBox 14"/>
          <p:cNvSpPr txBox="1">
            <a:spLocks noChangeArrowheads="1"/>
          </p:cNvSpPr>
          <p:nvPr/>
        </p:nvSpPr>
        <p:spPr bwMode="auto">
          <a:xfrm>
            <a:off x="3203575" y="3878932"/>
            <a:ext cx="1881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a:t>isometrically</a:t>
            </a:r>
          </a:p>
        </p:txBody>
      </p:sp>
      <p:sp>
        <p:nvSpPr>
          <p:cNvPr id="45063" name="TextBox 19"/>
          <p:cNvSpPr txBox="1">
            <a:spLocks noChangeArrowheads="1"/>
          </p:cNvSpPr>
          <p:nvPr/>
        </p:nvSpPr>
        <p:spPr bwMode="auto">
          <a:xfrm>
            <a:off x="3293566" y="4552032"/>
            <a:ext cx="1438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400"/>
              <a:t>Alexander 1985</a:t>
            </a:r>
          </a:p>
        </p:txBody>
      </p:sp>
      <p:grpSp>
        <p:nvGrpSpPr>
          <p:cNvPr id="45064" name="Group 20"/>
          <p:cNvGrpSpPr>
            <a:grpSpLocks/>
          </p:cNvGrpSpPr>
          <p:nvPr/>
        </p:nvGrpSpPr>
        <p:grpSpPr bwMode="auto">
          <a:xfrm>
            <a:off x="1355725" y="4999707"/>
            <a:ext cx="1633538" cy="517525"/>
            <a:chOff x="1391303" y="3863025"/>
            <a:chExt cx="1633140" cy="517486"/>
          </a:xfrm>
        </p:grpSpPr>
        <p:sp>
          <p:nvSpPr>
            <p:cNvPr id="45065" name="TextBox 21"/>
            <p:cNvSpPr txBox="1">
              <a:spLocks noChangeArrowheads="1"/>
            </p:cNvSpPr>
            <p:nvPr/>
          </p:nvSpPr>
          <p:spPr bwMode="auto">
            <a:xfrm>
              <a:off x="1391303" y="3918846"/>
              <a:ext cx="1491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dirty="0"/>
                <a:t>Stroke α l</a:t>
              </a:r>
            </a:p>
          </p:txBody>
        </p:sp>
        <p:sp>
          <p:nvSpPr>
            <p:cNvPr id="45066" name="TextBox 22"/>
            <p:cNvSpPr txBox="1">
              <a:spLocks noChangeArrowheads="1"/>
            </p:cNvSpPr>
            <p:nvPr/>
          </p:nvSpPr>
          <p:spPr bwMode="auto">
            <a:xfrm>
              <a:off x="2740391" y="3863025"/>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400"/>
                <a:t>2</a:t>
              </a:r>
            </a:p>
          </p:txBody>
        </p:sp>
      </p:grpSp>
      <p:sp>
        <p:nvSpPr>
          <p:cNvPr id="2" name="Rectangle 1"/>
          <p:cNvSpPr/>
          <p:nvPr/>
        </p:nvSpPr>
        <p:spPr bwMode="auto">
          <a:xfrm>
            <a:off x="1119684" y="3739482"/>
            <a:ext cx="4104456" cy="1815058"/>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12" charset="0"/>
              <a:ea typeface="ヒラギノ角ゴ ProN W3" pitchFamily="-112" charset="-128"/>
              <a:cs typeface="ヒラギノ角ゴ ProN W3" pitchFamily="-112" charset="-128"/>
              <a:sym typeface="Arial" pitchFamily="-11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47664" y="0"/>
            <a:ext cx="5638800" cy="1052513"/>
          </a:xfrm>
        </p:spPr>
        <p:txBody>
          <a:bodyPr rIns="132080"/>
          <a:lstStyle/>
          <a:p>
            <a:pPr indent="0" eaLnBrk="1" hangingPunct="1">
              <a:defRPr/>
            </a:pPr>
            <a:r>
              <a:rPr lang="en-US" altLang="en-US" dirty="0" smtClean="0">
                <a:effectLst>
                  <a:outerShdw blurRad="38100" dist="38100" dir="2700000" algn="tl">
                    <a:srgbClr val="C0C0C0"/>
                  </a:outerShdw>
                </a:effectLst>
              </a:rPr>
              <a:t>Bird leg </a:t>
            </a:r>
            <a:r>
              <a:rPr lang="en-US" altLang="en-US" dirty="0" err="1" smtClean="0">
                <a:effectLst>
                  <a:outerShdw blurRad="38100" dist="38100" dir="2700000" algn="tl">
                    <a:srgbClr val="C0C0C0"/>
                  </a:outerShdw>
                </a:effectLst>
              </a:rPr>
              <a:t>allometry</a:t>
            </a:r>
            <a:endParaRPr lang="en-US" altLang="en-US" dirty="0">
              <a:effectLst>
                <a:outerShdw blurRad="38100" dist="38100" dir="2700000" algn="tl">
                  <a:srgbClr val="C0C0C0"/>
                </a:outerShdw>
              </a:effectLst>
            </a:endParaRPr>
          </a:p>
        </p:txBody>
      </p:sp>
      <p:pic>
        <p:nvPicPr>
          <p:cNvPr id="4710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484313"/>
            <a:ext cx="54006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4572000" y="1628800"/>
            <a:ext cx="2952750" cy="4795813"/>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12" charset="0"/>
              <a:ea typeface="ヒラギノ角ゴ ProN W3" pitchFamily="-112" charset="-128"/>
              <a:cs typeface="ヒラギノ角ゴ ProN W3" pitchFamily="-112" charset="-128"/>
              <a:sym typeface="Arial" pitchFamily="-11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19672" y="0"/>
            <a:ext cx="5638800" cy="1052513"/>
          </a:xfrm>
        </p:spPr>
        <p:txBody>
          <a:bodyPr rIns="132080"/>
          <a:lstStyle/>
          <a:p>
            <a:pPr indent="0" eaLnBrk="1" hangingPunct="1">
              <a:defRPr/>
            </a:pPr>
            <a:r>
              <a:rPr lang="en-US" altLang="en-US" dirty="0" err="1" smtClean="0">
                <a:effectLst>
                  <a:outerShdw blurRad="38100" dist="38100" dir="2700000" algn="tl">
                    <a:srgbClr val="C0C0C0"/>
                  </a:outerShdw>
                </a:effectLst>
              </a:rPr>
              <a:t>Quadrupedal</a:t>
            </a:r>
            <a:r>
              <a:rPr lang="en-US" altLang="en-US" dirty="0" smtClean="0">
                <a:effectLst>
                  <a:outerShdw blurRad="38100" dist="38100" dir="2700000" algn="tl">
                    <a:srgbClr val="C0C0C0"/>
                  </a:outerShdw>
                </a:effectLst>
              </a:rPr>
              <a:t> launch</a:t>
            </a:r>
            <a:endParaRPr lang="en-US" altLang="en-US" dirty="0">
              <a:effectLst>
                <a:outerShdw blurRad="38100" dist="38100" dir="2700000" algn="tl">
                  <a:srgbClr val="C0C0C0"/>
                </a:outerShdw>
              </a:effectLst>
            </a:endParaRPr>
          </a:p>
        </p:txBody>
      </p:sp>
      <p:pic>
        <p:nvPicPr>
          <p:cNvPr id="5120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57338"/>
            <a:ext cx="8647113"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7668344" y="6351786"/>
            <a:ext cx="114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400" smtClean="0"/>
              <a:t>Julia Molnar</a:t>
            </a:r>
            <a:endParaRPr lang="en-US" altLang="en-US" sz="1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effectLst>
                  <a:outerShdw blurRad="38100" dist="38100" dir="2700000" algn="tl">
                    <a:srgbClr val="C0C0C0"/>
                  </a:outerShdw>
                </a:effectLst>
              </a:rPr>
              <a:t>Conclusions</a:t>
            </a:r>
          </a:p>
        </p:txBody>
      </p:sp>
      <p:sp>
        <p:nvSpPr>
          <p:cNvPr id="52226" name="Content Placeholder 2"/>
          <p:cNvSpPr>
            <a:spLocks noGrp="1"/>
          </p:cNvSpPr>
          <p:nvPr>
            <p:ph idx="1"/>
          </p:nvPr>
        </p:nvSpPr>
        <p:spPr>
          <a:xfrm>
            <a:off x="304800" y="1524000"/>
            <a:ext cx="8686800" cy="3429000"/>
          </a:xfrm>
        </p:spPr>
        <p:txBody>
          <a:bodyPr/>
          <a:lstStyle/>
          <a:p>
            <a:r>
              <a:rPr lang="en-US" altLang="en-US" dirty="0" smtClean="0">
                <a:cs typeface="Times New Roman" charset="0"/>
              </a:rPr>
              <a:t>Flight power weak constraint</a:t>
            </a:r>
            <a:endParaRPr lang="en-US" altLang="en-US" dirty="0">
              <a:cs typeface="Times New Roman" charset="0"/>
            </a:endParaRPr>
          </a:p>
          <a:p>
            <a:r>
              <a:rPr lang="en-US" altLang="en-US" dirty="0" smtClean="0">
                <a:cs typeface="Times New Roman" charset="0"/>
              </a:rPr>
              <a:t>Landing and take-off more onerous</a:t>
            </a:r>
          </a:p>
          <a:p>
            <a:r>
              <a:rPr lang="en-US" altLang="en-US" dirty="0" smtClean="0">
                <a:cs typeface="Times New Roman" charset="0"/>
              </a:rPr>
              <a:t>Pterosaur landing speed lower than birds</a:t>
            </a:r>
          </a:p>
          <a:p>
            <a:r>
              <a:rPr lang="en-US" altLang="en-US" dirty="0" smtClean="0">
                <a:cs typeface="Times New Roman" charset="0"/>
              </a:rPr>
              <a:t>Launch stroke highly </a:t>
            </a:r>
            <a:r>
              <a:rPr lang="en-US" altLang="en-US" dirty="0" err="1" smtClean="0">
                <a:cs typeface="Times New Roman" charset="0"/>
              </a:rPr>
              <a:t>allometric</a:t>
            </a:r>
            <a:endParaRPr lang="en-US" altLang="en-US" dirty="0" smtClean="0">
              <a:cs typeface="Times New Roman" charset="0"/>
            </a:endParaRPr>
          </a:p>
          <a:p>
            <a:r>
              <a:rPr lang="en-US" altLang="en-US" dirty="0" err="1" smtClean="0">
                <a:cs typeface="Times New Roman" charset="0"/>
              </a:rPr>
              <a:t>Quadrupedal</a:t>
            </a:r>
            <a:r>
              <a:rPr lang="en-US" altLang="en-US" dirty="0" smtClean="0">
                <a:cs typeface="Times New Roman" charset="0"/>
              </a:rPr>
              <a:t> launch advantage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effectLst>
                  <a:outerShdw blurRad="38100" dist="38100" dir="2700000" algn="tl">
                    <a:srgbClr val="C0C0C0"/>
                  </a:outerShdw>
                </a:effectLst>
              </a:rPr>
              <a:t>The pterosaur advantage</a:t>
            </a:r>
            <a:endParaRPr lang="en-US" altLang="en-US" dirty="0">
              <a:effectLst>
                <a:outerShdw blurRad="38100" dist="38100" dir="2700000" algn="tl">
                  <a:srgbClr val="C0C0C0"/>
                </a:outerShdw>
              </a:effectLst>
            </a:endParaRPr>
          </a:p>
        </p:txBody>
      </p:sp>
      <p:sp>
        <p:nvSpPr>
          <p:cNvPr id="52226" name="Content Placeholder 2"/>
          <p:cNvSpPr>
            <a:spLocks noGrp="1"/>
          </p:cNvSpPr>
          <p:nvPr>
            <p:ph idx="1"/>
          </p:nvPr>
        </p:nvSpPr>
        <p:spPr>
          <a:xfrm>
            <a:off x="1312100" y="1988840"/>
            <a:ext cx="6519800" cy="3752056"/>
          </a:xfrm>
        </p:spPr>
        <p:txBody>
          <a:bodyPr/>
          <a:lstStyle/>
          <a:p>
            <a:pPr algn="ctr">
              <a:buFontTx/>
              <a:buNone/>
            </a:pPr>
            <a:r>
              <a:rPr lang="en-US" altLang="en-US" dirty="0">
                <a:cs typeface="Times New Roman" charset="0"/>
              </a:rPr>
              <a:t>Low flight speed capability</a:t>
            </a:r>
          </a:p>
          <a:p>
            <a:pPr algn="ctr">
              <a:buFontTx/>
              <a:buNone/>
            </a:pPr>
            <a:endParaRPr lang="en-US" altLang="en-US" dirty="0">
              <a:cs typeface="Times New Roman" charset="0"/>
            </a:endParaRPr>
          </a:p>
          <a:p>
            <a:pPr algn="ctr">
              <a:buFontTx/>
              <a:buNone/>
            </a:pPr>
            <a:r>
              <a:rPr lang="en-US" altLang="en-US" dirty="0" smtClean="0">
                <a:cs typeface="Times New Roman" charset="0"/>
              </a:rPr>
              <a:t>Forelimb muscle used for launch and flight</a:t>
            </a:r>
            <a:endParaRPr lang="en-US" altLang="en-US" dirty="0">
              <a:cs typeface="Times New Roman" charset="0"/>
            </a:endParaRPr>
          </a:p>
          <a:p>
            <a:pPr algn="ctr">
              <a:buFontTx/>
              <a:buNone/>
            </a:pPr>
            <a:endParaRPr lang="en-US" altLang="en-US" dirty="0">
              <a:cs typeface="Times New Roman" charset="0"/>
            </a:endParaRPr>
          </a:p>
          <a:p>
            <a:pPr algn="ctr">
              <a:buFontTx/>
              <a:buNone/>
            </a:pPr>
            <a:r>
              <a:rPr lang="en-US" altLang="en-US" dirty="0" smtClean="0">
                <a:cs typeface="Times New Roman" charset="0"/>
              </a:rPr>
              <a:t>Long, powerful </a:t>
            </a:r>
            <a:r>
              <a:rPr lang="en-US" altLang="en-US" dirty="0">
                <a:cs typeface="Times New Roman" charset="0"/>
              </a:rPr>
              <a:t>launch “stroke”</a:t>
            </a:r>
          </a:p>
          <a:p>
            <a:pPr algn="ctr">
              <a:buFontTx/>
              <a:buNone/>
            </a:pPr>
            <a:endParaRPr lang="en-US" altLang="en-US" dirty="0">
              <a:cs typeface="Times New Roman" charset="0"/>
            </a:endParaRPr>
          </a:p>
          <a:p>
            <a:pPr lvl="1"/>
            <a:endParaRPr lang="en-US" altLang="en-US" dirty="0">
              <a:latin typeface="Helvetica Neue" charset="0"/>
            </a:endParaRPr>
          </a:p>
          <a:p>
            <a:pPr>
              <a:buFontTx/>
              <a:buNone/>
            </a:pPr>
            <a:endParaRPr lang="en-US" altLang="en-US" dirty="0">
              <a:cs typeface="Times New Roman" charset="0"/>
            </a:endParaRPr>
          </a:p>
          <a:p>
            <a:pPr>
              <a:buFontTx/>
              <a:buNone/>
            </a:pPr>
            <a:endParaRPr lang="en-US" altLang="en-US" dirty="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archaeoptery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039590" y="3645024"/>
            <a:ext cx="2070919" cy="23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p:cNvSpPr>
            <a:spLocks/>
          </p:cNvSpPr>
          <p:nvPr/>
        </p:nvSpPr>
        <p:spPr bwMode="auto">
          <a:xfrm>
            <a:off x="971600" y="1052736"/>
            <a:ext cx="3744912" cy="1440160"/>
          </a:xfrm>
          <a:prstGeom prst="rect">
            <a:avLst/>
          </a:prstGeom>
          <a:noFill/>
          <a:ln w="12700" cap="flat">
            <a:noFill/>
            <a:miter lim="800000"/>
            <a:headEnd type="none" w="med" len="med"/>
            <a:tailEnd type="none" w="med" len="med"/>
          </a:ln>
        </p:spPr>
        <p:txBody>
          <a:bodyPr lIns="0" tIns="0" rIns="40639" bIns="0" anchor="ctr"/>
          <a:lstStyle/>
          <a:p>
            <a:pPr marL="39688" algn="r">
              <a:defRPr/>
            </a:pPr>
            <a:r>
              <a:rPr lang="en-US" sz="4400" b="1" dirty="0">
                <a:solidFill>
                  <a:srgbClr val="6A915F"/>
                </a:solidFill>
                <a:effectLst>
                  <a:outerShdw blurRad="38100" dist="38100" dir="2700000" algn="tl">
                    <a:srgbClr val="DDDDDD"/>
                  </a:outerShdw>
                </a:effectLst>
                <a:latin typeface="Helvetica" charset="0"/>
                <a:cs typeface="Helvetica" charset="0"/>
                <a:sym typeface="Helvetica" charset="0"/>
              </a:rPr>
              <a:t>Hey, big fella!</a:t>
            </a:r>
          </a:p>
          <a:p>
            <a:pPr marL="39688" algn="r">
              <a:defRPr/>
            </a:pPr>
            <a:r>
              <a:rPr lang="en-US" sz="2000" b="1" dirty="0">
                <a:solidFill>
                  <a:srgbClr val="6A915F"/>
                </a:solidFill>
                <a:effectLst>
                  <a:outerShdw blurRad="38100" dist="38100" dir="2700000" algn="tl">
                    <a:srgbClr val="DDDDDD"/>
                  </a:outerShdw>
                </a:effectLst>
                <a:latin typeface="Helvetica" charset="0"/>
                <a:ea typeface="ヒラギノ角ゴ ProN W6" charset="0"/>
                <a:cs typeface="ヒラギノ角ゴ ProN W6" charset="0"/>
                <a:sym typeface="Helvetica" charset="0"/>
              </a:rPr>
              <a:t/>
            </a:r>
            <a:br>
              <a:rPr lang="en-US" sz="2000" b="1" dirty="0">
                <a:solidFill>
                  <a:srgbClr val="6A915F"/>
                </a:solidFill>
                <a:effectLst>
                  <a:outerShdw blurRad="38100" dist="38100" dir="2700000" algn="tl">
                    <a:srgbClr val="DDDDDD"/>
                  </a:outerShdw>
                </a:effectLst>
                <a:latin typeface="Helvetica" charset="0"/>
                <a:ea typeface="ヒラギノ角ゴ ProN W6" charset="0"/>
                <a:cs typeface="ヒラギノ角ゴ ProN W6" charset="0"/>
                <a:sym typeface="Helvetica" charset="0"/>
              </a:rPr>
            </a:br>
            <a:endParaRPr lang="en-US" sz="2000" b="1" dirty="0">
              <a:solidFill>
                <a:srgbClr val="6A915F"/>
              </a:solidFill>
              <a:effectLst>
                <a:outerShdw blurRad="38100" dist="38100" dir="2700000" algn="tl">
                  <a:srgbClr val="DDDDDD"/>
                </a:outerShdw>
              </a:effectLst>
              <a:latin typeface="Helvetica" charset="0"/>
              <a:ea typeface="ヒラギノ角ゴ ProN W6" charset="0"/>
              <a:cs typeface="ヒラギノ角ゴ ProN W6" charset="0"/>
              <a:sym typeface="Helvetica" charset="0"/>
            </a:endParaRPr>
          </a:p>
        </p:txBody>
      </p:sp>
      <p:pic>
        <p:nvPicPr>
          <p:cNvPr id="5734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138113"/>
            <a:ext cx="3498850" cy="671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3"/>
          <p:cNvSpPr txBox="1">
            <a:spLocks noChangeArrowheads="1"/>
          </p:cNvSpPr>
          <p:nvPr/>
        </p:nvSpPr>
        <p:spPr bwMode="auto">
          <a:xfrm>
            <a:off x="7950200" y="6256338"/>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400"/>
              <a:t>Mark </a:t>
            </a:r>
            <a:r>
              <a:rPr lang="en-US" altLang="en-US" sz="1400" dirty="0" err="1"/>
              <a:t>Witton</a:t>
            </a:r>
            <a:endParaRPr lang="en-US" altLang="en-US" sz="1400" dirty="0"/>
          </a:p>
        </p:txBody>
      </p:sp>
      <p:sp>
        <p:nvSpPr>
          <p:cNvPr id="57349" name="TextBox 11"/>
          <p:cNvSpPr txBox="1">
            <a:spLocks noChangeArrowheads="1"/>
          </p:cNvSpPr>
          <p:nvPr/>
        </p:nvSpPr>
        <p:spPr bwMode="auto">
          <a:xfrm>
            <a:off x="2060575" y="6256338"/>
            <a:ext cx="125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400"/>
              <a:t>NHM website</a:t>
            </a:r>
          </a:p>
        </p:txBody>
      </p:sp>
      <p:pic>
        <p:nvPicPr>
          <p:cNvPr id="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3838" y="5150196"/>
            <a:ext cx="5810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52600" y="457200"/>
            <a:ext cx="5943600" cy="914400"/>
          </a:xfrm>
          <a:prstGeom prst="rect">
            <a:avLst/>
          </a:prstGeom>
          <a:noFill/>
          <a:ln w="12700">
            <a:noFill/>
            <a:miter lim="800000"/>
            <a:headEnd/>
            <a:tailEnd/>
          </a:ln>
          <a:effectLst/>
        </p:spPr>
        <p:txBody>
          <a:bodyPr lIns="50800" tIns="50800" rIns="132080" bIns="50800" anchor="ctr"/>
          <a:lstStyle>
            <a:lvl1pPr marL="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defRPr/>
            </a:pPr>
            <a:r>
              <a:rPr lang="en-US" altLang="en-US" sz="4000" b="1" smtClean="0">
                <a:solidFill>
                  <a:srgbClr val="6A915F"/>
                </a:solidFill>
                <a:effectLst>
                  <a:outerShdw blurRad="38100" dist="38100" dir="2700000" algn="tl">
                    <a:srgbClr val="C0C0C0"/>
                  </a:outerShdw>
                </a:effectLst>
                <a:latin typeface="Helvetica" charset="0"/>
                <a:ea typeface="ヒラギノ角ゴ ProN W6" charset="-128"/>
                <a:sym typeface="Helvetica" charset="0"/>
              </a:rPr>
              <a:t>Acknowledgements</a:t>
            </a:r>
          </a:p>
        </p:txBody>
      </p:sp>
      <p:sp>
        <p:nvSpPr>
          <p:cNvPr id="58370" name="TextBox 6"/>
          <p:cNvSpPr txBox="1">
            <a:spLocks noChangeArrowheads="1"/>
          </p:cNvSpPr>
          <p:nvPr/>
        </p:nvSpPr>
        <p:spPr bwMode="auto">
          <a:xfrm>
            <a:off x="684213" y="1989138"/>
            <a:ext cx="792480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SzPct val="77000"/>
              <a:buChar char="•"/>
              <a:defRPr sz="3200">
                <a:solidFill>
                  <a:srgbClr val="262673"/>
                </a:solidFill>
                <a:latin typeface="Optima" charset="0"/>
                <a:ea typeface="ヒラギノ角ゴ ProN W3" charset="-128"/>
                <a:cs typeface="Times New Roman" charset="0"/>
                <a:sym typeface="Optima" charset="0"/>
              </a:defRPr>
            </a:lvl1pPr>
            <a:lvl2pPr marL="742950" indent="-285750">
              <a:buSzPct val="77000"/>
              <a:defRPr>
                <a:solidFill>
                  <a:schemeClr val="tx1"/>
                </a:solidFill>
                <a:latin typeface="Helvetica Neue" charset="0"/>
                <a:ea typeface="ヒラギノ角ゴ ProN W3" charset="-128"/>
                <a:cs typeface="ヒラギノ角ゴ ProN W3" charset="-128"/>
                <a:sym typeface="Helvetica Neue"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cs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9pPr>
          </a:lstStyle>
          <a:p>
            <a:pPr eaLnBrk="1" hangingPunct="1">
              <a:spcBef>
                <a:spcPct val="0"/>
              </a:spcBef>
              <a:buSzTx/>
              <a:buFontTx/>
              <a:buNone/>
            </a:pPr>
            <a:r>
              <a:rPr lang="en-US" altLang="en-US" sz="1600" b="1" dirty="0">
                <a:solidFill>
                  <a:srgbClr val="000000"/>
                </a:solidFill>
                <a:latin typeface="Arial" charset="0"/>
                <a:sym typeface="Arial" charset="0"/>
              </a:rPr>
              <a:t>Thanks to:</a:t>
            </a:r>
          </a:p>
          <a:p>
            <a:pPr eaLnBrk="1" hangingPunct="1">
              <a:spcBef>
                <a:spcPct val="0"/>
              </a:spcBef>
              <a:buSzTx/>
              <a:buFontTx/>
              <a:buNone/>
            </a:pPr>
            <a:endParaRPr lang="en-US" altLang="en-US" sz="1600" dirty="0">
              <a:solidFill>
                <a:srgbClr val="000000"/>
              </a:solidFill>
              <a:latin typeface="Arial" charset="0"/>
              <a:sym typeface="Arial" charset="0"/>
            </a:endParaRPr>
          </a:p>
          <a:p>
            <a:pPr eaLnBrk="1" hangingPunct="1">
              <a:spcBef>
                <a:spcPct val="0"/>
              </a:spcBef>
              <a:spcAft>
                <a:spcPts val="600"/>
              </a:spcAft>
              <a:buSzTx/>
              <a:buFontTx/>
              <a:buNone/>
            </a:pPr>
            <a:r>
              <a:rPr lang="en-US" altLang="en-US" sz="1600" b="1" dirty="0">
                <a:solidFill>
                  <a:srgbClr val="000000"/>
                </a:solidFill>
                <a:latin typeface="Arial" charset="0"/>
                <a:sym typeface="Arial" charset="0"/>
              </a:rPr>
              <a:t>Mark </a:t>
            </a:r>
            <a:r>
              <a:rPr lang="en-US" altLang="en-US" sz="1600" b="1" dirty="0" err="1">
                <a:solidFill>
                  <a:srgbClr val="000000"/>
                </a:solidFill>
                <a:latin typeface="Arial" charset="0"/>
                <a:sym typeface="Arial" charset="0"/>
              </a:rPr>
              <a:t>Witton</a:t>
            </a:r>
            <a:r>
              <a:rPr lang="en-US" altLang="en-US" sz="1600" b="1" dirty="0">
                <a:solidFill>
                  <a:srgbClr val="000000"/>
                </a:solidFill>
                <a:latin typeface="Arial" charset="0"/>
                <a:sym typeface="Arial" charset="0"/>
              </a:rPr>
              <a:t> </a:t>
            </a:r>
            <a:r>
              <a:rPr lang="en-US" altLang="en-US" sz="1600" dirty="0">
                <a:solidFill>
                  <a:srgbClr val="000000"/>
                </a:solidFill>
                <a:latin typeface="Arial" charset="0"/>
                <a:sym typeface="Arial" charset="0"/>
              </a:rPr>
              <a:t>for his </a:t>
            </a:r>
            <a:r>
              <a:rPr lang="en-US" altLang="en-US" sz="1600" dirty="0" smtClean="0">
                <a:solidFill>
                  <a:srgbClr val="000000"/>
                </a:solidFill>
                <a:latin typeface="Arial" charset="0"/>
                <a:sym typeface="Arial" charset="0"/>
              </a:rPr>
              <a:t>illustration</a:t>
            </a:r>
          </a:p>
          <a:p>
            <a:pPr eaLnBrk="1" hangingPunct="1">
              <a:spcBef>
                <a:spcPct val="0"/>
              </a:spcBef>
              <a:spcAft>
                <a:spcPts val="600"/>
              </a:spcAft>
              <a:buSzTx/>
              <a:buFontTx/>
              <a:buNone/>
            </a:pPr>
            <a:r>
              <a:rPr lang="en-US" altLang="en-US" sz="1600" b="1" dirty="0" smtClean="0">
                <a:solidFill>
                  <a:srgbClr val="000000"/>
                </a:solidFill>
                <a:latin typeface="Arial" charset="0"/>
                <a:sym typeface="Arial" charset="0"/>
              </a:rPr>
              <a:t>Jim </a:t>
            </a:r>
            <a:r>
              <a:rPr lang="en-US" altLang="en-US" sz="1600" b="1" dirty="0">
                <a:solidFill>
                  <a:srgbClr val="000000"/>
                </a:solidFill>
                <a:latin typeface="Arial" charset="0"/>
                <a:sym typeface="Arial" charset="0"/>
              </a:rPr>
              <a:t>Cunningham </a:t>
            </a:r>
            <a:r>
              <a:rPr lang="en-US" altLang="en-US" sz="1600" dirty="0">
                <a:solidFill>
                  <a:srgbClr val="000000"/>
                </a:solidFill>
                <a:latin typeface="Arial" charset="0"/>
                <a:sym typeface="Arial" charset="0"/>
              </a:rPr>
              <a:t>for sharing his ideas, insights and interest in flying giants</a:t>
            </a:r>
          </a:p>
          <a:p>
            <a:pPr eaLnBrk="1" hangingPunct="1">
              <a:spcBef>
                <a:spcPct val="0"/>
              </a:spcBef>
              <a:spcAft>
                <a:spcPts val="600"/>
              </a:spcAft>
              <a:buSzTx/>
              <a:buFontTx/>
              <a:buNone/>
            </a:pPr>
            <a:r>
              <a:rPr lang="en-US" altLang="en-US" sz="1600" b="1" dirty="0" smtClean="0">
                <a:solidFill>
                  <a:srgbClr val="000000"/>
                </a:solidFill>
                <a:latin typeface="Arial" charset="0"/>
                <a:sym typeface="Arial" charset="0"/>
              </a:rPr>
              <a:t>Emily </a:t>
            </a:r>
            <a:r>
              <a:rPr lang="en-US" altLang="en-US" sz="1600" b="1" dirty="0" err="1">
                <a:solidFill>
                  <a:srgbClr val="000000"/>
                </a:solidFill>
                <a:latin typeface="Arial" charset="0"/>
                <a:sym typeface="Arial" charset="0"/>
              </a:rPr>
              <a:t>Rayfield</a:t>
            </a:r>
            <a:r>
              <a:rPr lang="en-US" altLang="en-US" sz="1600" b="1" dirty="0">
                <a:solidFill>
                  <a:srgbClr val="000000"/>
                </a:solidFill>
                <a:latin typeface="Arial" charset="0"/>
                <a:sym typeface="Arial" charset="0"/>
              </a:rPr>
              <a:t> </a:t>
            </a:r>
            <a:r>
              <a:rPr lang="en-US" altLang="en-US" sz="1600" dirty="0">
                <a:solidFill>
                  <a:srgbClr val="000000"/>
                </a:solidFill>
                <a:latin typeface="Arial" charset="0"/>
                <a:sym typeface="Arial" charset="0"/>
              </a:rPr>
              <a:t>for her supervision of my PhD</a:t>
            </a:r>
          </a:p>
          <a:p>
            <a:pPr eaLnBrk="1" hangingPunct="1">
              <a:spcBef>
                <a:spcPct val="0"/>
              </a:spcBef>
              <a:spcAft>
                <a:spcPts val="600"/>
              </a:spcAft>
              <a:buSzTx/>
              <a:buFontTx/>
              <a:buNone/>
            </a:pPr>
            <a:r>
              <a:rPr lang="en-US" altLang="en-US" sz="1600" b="1" dirty="0">
                <a:solidFill>
                  <a:srgbClr val="000000"/>
                </a:solidFill>
                <a:latin typeface="Arial" charset="0"/>
                <a:sym typeface="Arial" charset="0"/>
              </a:rPr>
              <a:t>Mike Benton </a:t>
            </a:r>
            <a:r>
              <a:rPr lang="en-US" altLang="en-US" sz="1600" dirty="0">
                <a:solidFill>
                  <a:srgbClr val="000000"/>
                </a:solidFill>
                <a:latin typeface="Arial" charset="0"/>
                <a:sym typeface="Arial" charset="0"/>
              </a:rPr>
              <a:t>for encouraging an engineer to venture into </a:t>
            </a:r>
            <a:r>
              <a:rPr lang="en-US" altLang="en-US" sz="1600" dirty="0" err="1">
                <a:solidFill>
                  <a:srgbClr val="000000"/>
                </a:solidFill>
                <a:latin typeface="Arial" charset="0"/>
                <a:sym typeface="Arial" charset="0"/>
              </a:rPr>
              <a:t>palaeontology</a:t>
            </a:r>
            <a:endParaRPr lang="en-US" altLang="en-US" sz="1600" dirty="0">
              <a:solidFill>
                <a:srgbClr val="000000"/>
              </a:solidFill>
              <a:latin typeface="Arial" charset="0"/>
              <a:sym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144000"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02" name="Straight Connector 3"/>
          <p:cNvCxnSpPr>
            <a:cxnSpLocks noChangeShapeType="1"/>
          </p:cNvCxnSpPr>
          <p:nvPr/>
        </p:nvCxnSpPr>
        <p:spPr bwMode="auto">
          <a:xfrm>
            <a:off x="1979613" y="2708275"/>
            <a:ext cx="63373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sp>
        <p:nvSpPr>
          <p:cNvPr id="2" name="Rectangle 1"/>
          <p:cNvSpPr/>
          <p:nvPr/>
        </p:nvSpPr>
        <p:spPr>
          <a:xfrm>
            <a:off x="7335986" y="5877272"/>
            <a:ext cx="1351652" cy="276999"/>
          </a:xfrm>
          <a:prstGeom prst="rect">
            <a:avLst/>
          </a:prstGeom>
        </p:spPr>
        <p:txBody>
          <a:bodyPr wrap="none">
            <a:spAutoFit/>
          </a:bodyPr>
          <a:lstStyle/>
          <a:p>
            <a:pPr algn="r" eaLnBrk="1" hangingPunct="1"/>
            <a:r>
              <a:rPr lang="en-US" altLang="en-US" sz="1200" dirty="0" err="1"/>
              <a:t>Pennycuick</a:t>
            </a:r>
            <a:r>
              <a:rPr lang="en-US" altLang="en-US" sz="1200" dirty="0"/>
              <a:t> 2008</a:t>
            </a:r>
          </a:p>
        </p:txBody>
      </p:sp>
      <p:sp>
        <p:nvSpPr>
          <p:cNvPr id="5" name="Rectangle 2"/>
          <p:cNvSpPr>
            <a:spLocks noGrp="1" noChangeArrowheads="1"/>
          </p:cNvSpPr>
          <p:nvPr>
            <p:ph type="title"/>
          </p:nvPr>
        </p:nvSpPr>
        <p:spPr>
          <a:xfrm>
            <a:off x="1289421" y="-22448"/>
            <a:ext cx="6096000" cy="1196752"/>
          </a:xfrm>
        </p:spPr>
        <p:txBody>
          <a:bodyPr rIns="132080"/>
          <a:lstStyle/>
          <a:p>
            <a:pPr indent="0" eaLnBrk="1" hangingPunct="1">
              <a:defRPr/>
            </a:pPr>
            <a:r>
              <a:rPr lang="en-US" altLang="en-US" dirty="0" smtClean="0">
                <a:effectLst>
                  <a:outerShdw blurRad="38100" dist="38100" dir="2700000" algn="tl">
                    <a:srgbClr val="C0C0C0"/>
                  </a:outerShdw>
                </a:effectLst>
              </a:rPr>
              <a:t>Flight </a:t>
            </a:r>
            <a:r>
              <a:rPr lang="en-US" altLang="en-US" smtClean="0">
                <a:effectLst>
                  <a:outerShdw blurRad="38100" dist="38100" dir="2700000" algn="tl">
                    <a:srgbClr val="C0C0C0"/>
                  </a:outerShdw>
                </a:effectLst>
              </a:rPr>
              <a:t>muscle fraction</a:t>
            </a:r>
            <a:endParaRPr lang="en-US" altLang="en-US"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Ellington_1991_figure_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221" y="358541"/>
            <a:ext cx="6937542" cy="717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p:cNvSpPr/>
          <p:nvPr/>
        </p:nvSpPr>
        <p:spPr bwMode="auto">
          <a:xfrm>
            <a:off x="4788024" y="1222636"/>
            <a:ext cx="2759968" cy="1245925"/>
          </a:xfrm>
          <a:custGeom>
            <a:avLst/>
            <a:gdLst>
              <a:gd name="connsiteX0" fmla="*/ 1760501 w 2189169"/>
              <a:gd name="connsiteY0" fmla="*/ 59635 h 1364924"/>
              <a:gd name="connsiteX1" fmla="*/ 1074701 w 2189169"/>
              <a:gd name="connsiteY1" fmla="*/ 69574 h 1364924"/>
              <a:gd name="connsiteX2" fmla="*/ 796405 w 2189169"/>
              <a:gd name="connsiteY2" fmla="*/ 139148 h 1364924"/>
              <a:gd name="connsiteX3" fmla="*/ 190118 w 2189169"/>
              <a:gd name="connsiteY3" fmla="*/ 536714 h 1364924"/>
              <a:gd name="connsiteX4" fmla="*/ 1274 w 2189169"/>
              <a:gd name="connsiteY4" fmla="*/ 993914 h 1364924"/>
              <a:gd name="connsiteX5" fmla="*/ 259692 w 2189169"/>
              <a:gd name="connsiteY5" fmla="*/ 1302027 h 1364924"/>
              <a:gd name="connsiteX6" fmla="*/ 1273483 w 2189169"/>
              <a:gd name="connsiteY6" fmla="*/ 1331844 h 1364924"/>
              <a:gd name="connsiteX7" fmla="*/ 1929466 w 2189169"/>
              <a:gd name="connsiteY7" fmla="*/ 924340 h 1364924"/>
              <a:gd name="connsiteX8" fmla="*/ 2158066 w 2189169"/>
              <a:gd name="connsiteY8" fmla="*/ 347870 h 1364924"/>
              <a:gd name="connsiteX9" fmla="*/ 1293361 w 2189169"/>
              <a:gd name="connsiteY9" fmla="*/ 0 h 1364924"/>
              <a:gd name="connsiteX10" fmla="*/ 1293361 w 2189169"/>
              <a:gd name="connsiteY10" fmla="*/ 0 h 136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169" h="1364924">
                <a:moveTo>
                  <a:pt x="1760501" y="59635"/>
                </a:moveTo>
                <a:lnTo>
                  <a:pt x="1074701" y="69574"/>
                </a:lnTo>
                <a:cubicBezTo>
                  <a:pt x="914018" y="82826"/>
                  <a:pt x="943835" y="61291"/>
                  <a:pt x="796405" y="139148"/>
                </a:cubicBezTo>
                <a:cubicBezTo>
                  <a:pt x="648975" y="217005"/>
                  <a:pt x="322640" y="394253"/>
                  <a:pt x="190118" y="536714"/>
                </a:cubicBezTo>
                <a:cubicBezTo>
                  <a:pt x="57596" y="679175"/>
                  <a:pt x="-10322" y="866362"/>
                  <a:pt x="1274" y="993914"/>
                </a:cubicBezTo>
                <a:cubicBezTo>
                  <a:pt x="12870" y="1121466"/>
                  <a:pt x="47657" y="1245705"/>
                  <a:pt x="259692" y="1302027"/>
                </a:cubicBezTo>
                <a:cubicBezTo>
                  <a:pt x="471727" y="1358349"/>
                  <a:pt x="995187" y="1394792"/>
                  <a:pt x="1273483" y="1331844"/>
                </a:cubicBezTo>
                <a:cubicBezTo>
                  <a:pt x="1551779" y="1268896"/>
                  <a:pt x="1782036" y="1088336"/>
                  <a:pt x="1929466" y="924340"/>
                </a:cubicBezTo>
                <a:cubicBezTo>
                  <a:pt x="2076896" y="760344"/>
                  <a:pt x="2264084" y="501927"/>
                  <a:pt x="2158066" y="347870"/>
                </a:cubicBezTo>
                <a:cubicBezTo>
                  <a:pt x="2052049" y="193813"/>
                  <a:pt x="1293361" y="0"/>
                  <a:pt x="1293361" y="0"/>
                </a:cubicBezTo>
                <a:lnTo>
                  <a:pt x="1293361" y="0"/>
                </a:lnTo>
              </a:path>
            </a:pathLst>
          </a:custGeom>
          <a:noFill/>
          <a:ln w="127000" cap="flat" cmpd="sng" algn="ctr">
            <a:solidFill>
              <a:schemeClr val="accent6">
                <a:lumMod val="60000"/>
                <a:lumOff val="40000"/>
              </a:schemeClr>
            </a:solidFill>
            <a:prstDash val="solid"/>
            <a:round/>
            <a:headEnd type="none" w="med" len="med"/>
            <a:tailEnd type="none" w="med" len="med"/>
          </a:ln>
          <a:effectLst/>
        </p:spPr>
        <p:txBody>
          <a:bodyPr/>
          <a:lstStyle/>
          <a:p>
            <a:pPr eaLnBrk="1" hangingPunct="1">
              <a:defRPr/>
            </a:pPr>
            <a:endParaRPr lang="en-US" sz="1800">
              <a:latin typeface="Arial" pitchFamily="-112" charset="0"/>
              <a:ea typeface="ヒラギノ角ゴ ProN W3" pitchFamily="-112" charset="-128"/>
              <a:sym typeface="Arial" pitchFamily="-112" charset="0"/>
            </a:endParaRPr>
          </a:p>
        </p:txBody>
      </p:sp>
      <p:sp>
        <p:nvSpPr>
          <p:cNvPr id="2" name="Rectangle 1"/>
          <p:cNvSpPr/>
          <p:nvPr/>
        </p:nvSpPr>
        <p:spPr bwMode="auto">
          <a:xfrm>
            <a:off x="1187624" y="6237312"/>
            <a:ext cx="6624736" cy="1152128"/>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pitchFamily="-112" charset="0"/>
              <a:ea typeface="ヒラギノ角ゴ ProN W3" pitchFamily="-112" charset="-128"/>
              <a:cs typeface="ヒラギノ角ゴ ProN W3" pitchFamily="-112" charset="-128"/>
              <a:sym typeface="Arial" pitchFamily="-112" charset="0"/>
            </a:endParaRPr>
          </a:p>
        </p:txBody>
      </p:sp>
      <p:sp>
        <p:nvSpPr>
          <p:cNvPr id="5" name="TextBox 6"/>
          <p:cNvSpPr txBox="1">
            <a:spLocks noChangeArrowheads="1"/>
          </p:cNvSpPr>
          <p:nvPr/>
        </p:nvSpPr>
        <p:spPr bwMode="auto">
          <a:xfrm>
            <a:off x="7452185" y="6256753"/>
            <a:ext cx="1160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SzPct val="77000"/>
              <a:buChar char="•"/>
              <a:defRPr sz="3200">
                <a:solidFill>
                  <a:srgbClr val="262673"/>
                </a:solidFill>
                <a:latin typeface="Optima" charset="0"/>
                <a:ea typeface="ヒラギノ角ゴ ProN W3" charset="-128"/>
                <a:cs typeface="Times New Roman" charset="0"/>
                <a:sym typeface="Optima" charset="0"/>
              </a:defRPr>
            </a:lvl1pPr>
            <a:lvl2pPr marL="742950" indent="-285750">
              <a:buSzPct val="77000"/>
              <a:defRPr>
                <a:solidFill>
                  <a:schemeClr val="tx1"/>
                </a:solidFill>
                <a:latin typeface="Helvetica Neue" charset="0"/>
                <a:ea typeface="ヒラギノ角ゴ ProN W3" charset="-128"/>
                <a:cs typeface="ヒラギノ角ゴ ProN W3" charset="-128"/>
                <a:sym typeface="Helvetica Neue"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cs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9pPr>
          </a:lstStyle>
          <a:p>
            <a:pPr algn="r" eaLnBrk="1" hangingPunct="1">
              <a:spcBef>
                <a:spcPct val="0"/>
              </a:spcBef>
              <a:buSzTx/>
              <a:buFontTx/>
              <a:buNone/>
            </a:pPr>
            <a:r>
              <a:rPr lang="en-US" altLang="en-US" sz="1200" dirty="0">
                <a:solidFill>
                  <a:srgbClr val="000000"/>
                </a:solidFill>
                <a:latin typeface="Arial" charset="0"/>
                <a:sym typeface="Arial" charset="0"/>
              </a:rPr>
              <a:t>Ellington 1991</a:t>
            </a:r>
          </a:p>
        </p:txBody>
      </p:sp>
      <p:sp>
        <p:nvSpPr>
          <p:cNvPr id="4" name="TextBox 3"/>
          <p:cNvSpPr txBox="1"/>
          <p:nvPr/>
        </p:nvSpPr>
        <p:spPr>
          <a:xfrm>
            <a:off x="3779911" y="5933200"/>
            <a:ext cx="1991251" cy="461665"/>
          </a:xfrm>
          <a:prstGeom prst="rect">
            <a:avLst/>
          </a:prstGeom>
          <a:solidFill>
            <a:schemeClr val="bg1"/>
          </a:solidFill>
        </p:spPr>
        <p:txBody>
          <a:bodyPr wrap="none" rtlCol="0">
            <a:spAutoFit/>
          </a:bodyPr>
          <a:lstStyle/>
          <a:p>
            <a:r>
              <a:rPr lang="en-US" smtClean="0">
                <a:latin typeface="Helvetica Neue" charset="0"/>
                <a:ea typeface="Helvetica Neue" charset="0"/>
                <a:cs typeface="Helvetica Neue" charset="0"/>
              </a:rPr>
              <a:t>Body mass g</a:t>
            </a:r>
            <a:endParaRPr lang="en-US" dirty="0">
              <a:latin typeface="Helvetica Neue" charset="0"/>
              <a:ea typeface="Helvetica Neue" charset="0"/>
              <a:cs typeface="Helvetica Neue" charset="0"/>
            </a:endParaRPr>
          </a:p>
        </p:txBody>
      </p:sp>
      <p:sp>
        <p:nvSpPr>
          <p:cNvPr id="8" name="TextBox 7"/>
          <p:cNvSpPr txBox="1"/>
          <p:nvPr/>
        </p:nvSpPr>
        <p:spPr>
          <a:xfrm rot="16200000">
            <a:off x="-354477" y="3445336"/>
            <a:ext cx="3159839" cy="461665"/>
          </a:xfrm>
          <a:prstGeom prst="rect">
            <a:avLst/>
          </a:prstGeom>
          <a:solidFill>
            <a:schemeClr val="bg1"/>
          </a:solidFill>
        </p:spPr>
        <p:txBody>
          <a:bodyPr wrap="none" rtlCol="0">
            <a:spAutoFit/>
          </a:bodyPr>
          <a:lstStyle/>
          <a:p>
            <a:r>
              <a:rPr lang="en-US" smtClean="0">
                <a:latin typeface="Helvetica Neue" charset="0"/>
                <a:ea typeface="Helvetica Neue" charset="0"/>
                <a:cs typeface="Helvetica Neue" charset="0"/>
              </a:rPr>
              <a:t>Power available W/kg</a:t>
            </a:r>
            <a:endParaRPr lang="en-US" dirty="0">
              <a:latin typeface="Helvetica Neue" charset="0"/>
              <a:ea typeface="Helvetica Neue" charset="0"/>
              <a:cs typeface="Helvetica Neue" charset="0"/>
            </a:endParaRPr>
          </a:p>
        </p:txBody>
      </p:sp>
      <p:sp>
        <p:nvSpPr>
          <p:cNvPr id="7" name="Rectangle 6"/>
          <p:cNvSpPr/>
          <p:nvPr/>
        </p:nvSpPr>
        <p:spPr bwMode="auto">
          <a:xfrm>
            <a:off x="725958" y="250929"/>
            <a:ext cx="7086402" cy="864096"/>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12" charset="0"/>
              <a:ea typeface="ヒラギノ角ゴ ProN W3" pitchFamily="-112" charset="-128"/>
              <a:cs typeface="ヒラギノ角ゴ ProN W3" pitchFamily="-112" charset="-128"/>
              <a:sym typeface="Arial" pitchFamily="-112" charset="0"/>
            </a:endParaRPr>
          </a:p>
        </p:txBody>
      </p:sp>
      <p:grpSp>
        <p:nvGrpSpPr>
          <p:cNvPr id="10" name="Group 9"/>
          <p:cNvGrpSpPr/>
          <p:nvPr/>
        </p:nvGrpSpPr>
        <p:grpSpPr>
          <a:xfrm>
            <a:off x="2111307" y="2006896"/>
            <a:ext cx="5292168" cy="504056"/>
            <a:chOff x="2160017" y="1628800"/>
            <a:chExt cx="5292168" cy="504056"/>
          </a:xfrm>
        </p:grpSpPr>
        <p:cxnSp>
          <p:nvCxnSpPr>
            <p:cNvPr id="26627" name="Straight Connector 4"/>
            <p:cNvCxnSpPr>
              <a:cxnSpLocks noChangeShapeType="1"/>
            </p:cNvCxnSpPr>
            <p:nvPr/>
          </p:nvCxnSpPr>
          <p:spPr bwMode="auto">
            <a:xfrm>
              <a:off x="2160017" y="2132856"/>
              <a:ext cx="5292168"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cxnSp>
        <p:sp>
          <p:nvSpPr>
            <p:cNvPr id="9" name="TextBox 8"/>
            <p:cNvSpPr txBox="1"/>
            <p:nvPr/>
          </p:nvSpPr>
          <p:spPr>
            <a:xfrm>
              <a:off x="2284457" y="1628800"/>
              <a:ext cx="1484702" cy="461665"/>
            </a:xfrm>
            <a:prstGeom prst="rect">
              <a:avLst/>
            </a:prstGeom>
            <a:noFill/>
          </p:spPr>
          <p:txBody>
            <a:bodyPr wrap="none" rtlCol="0">
              <a:spAutoFit/>
            </a:bodyPr>
            <a:lstStyle/>
            <a:p>
              <a:r>
                <a:rPr lang="en-US" smtClean="0"/>
                <a:t>100 W/kg</a:t>
              </a:r>
              <a:endParaRPr lang="en-US"/>
            </a:p>
          </p:txBody>
        </p:sp>
      </p:grpSp>
      <p:sp>
        <p:nvSpPr>
          <p:cNvPr id="14" name="Rectangle 2"/>
          <p:cNvSpPr>
            <a:spLocks noGrp="1" noChangeArrowheads="1"/>
          </p:cNvSpPr>
          <p:nvPr>
            <p:ph type="title"/>
          </p:nvPr>
        </p:nvSpPr>
        <p:spPr>
          <a:xfrm>
            <a:off x="1619672" y="-45751"/>
            <a:ext cx="6096000" cy="1196752"/>
          </a:xfrm>
        </p:spPr>
        <p:txBody>
          <a:bodyPr rIns="132080"/>
          <a:lstStyle/>
          <a:p>
            <a:pPr indent="0" eaLnBrk="1" hangingPunct="1">
              <a:defRPr/>
            </a:pPr>
            <a:r>
              <a:rPr lang="en-US" altLang="en-US" dirty="0" smtClean="0">
                <a:effectLst>
                  <a:outerShdw blurRad="38100" dist="38100" dir="2700000" algn="tl">
                    <a:srgbClr val="C0C0C0"/>
                  </a:outerShdw>
                </a:effectLst>
              </a:rPr>
              <a:t>Muscle mass sp. power</a:t>
            </a:r>
            <a:endParaRPr lang="en-US" altLang="en-US" dirty="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81075"/>
            <a:ext cx="7392987"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1907704" y="0"/>
            <a:ext cx="6096000" cy="1196752"/>
          </a:xfrm>
        </p:spPr>
        <p:txBody>
          <a:bodyPr rIns="132080"/>
          <a:lstStyle/>
          <a:p>
            <a:pPr indent="0" eaLnBrk="1" hangingPunct="1">
              <a:defRPr/>
            </a:pPr>
            <a:r>
              <a:rPr lang="en-US" altLang="en-US" dirty="0" smtClean="0">
                <a:effectLst>
                  <a:outerShdw blurRad="38100" dist="38100" dir="2700000" algn="tl">
                    <a:srgbClr val="C0C0C0"/>
                  </a:outerShdw>
                </a:effectLst>
              </a:rPr>
              <a:t>Flight speed</a:t>
            </a:r>
            <a:endParaRPr lang="en-US" altLang="en-US"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06413" y="533400"/>
            <a:ext cx="8208962" cy="1509713"/>
          </a:xfrm>
          <a:prstGeom prst="rect">
            <a:avLst/>
          </a:prstGeom>
          <a:noFill/>
          <a:ln w="12700">
            <a:noFill/>
            <a:miter lim="800000"/>
            <a:headEnd/>
            <a:tailEnd/>
          </a:ln>
          <a:effectLst/>
        </p:spPr>
        <p:txBody>
          <a:bodyPr lIns="50800" tIns="50800" bIns="50800" anchor="ctr"/>
          <a:lstStyle>
            <a:lvl1pPr marL="39688" indent="-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a:defRPr/>
            </a:pPr>
            <a:r>
              <a:rPr lang="en-US" altLang="en-US" sz="4000" b="1" dirty="0" smtClean="0">
                <a:solidFill>
                  <a:srgbClr val="4D4D73"/>
                </a:solidFill>
                <a:effectLst>
                  <a:outerShdw blurRad="38100" dist="38100" dir="2700000" algn="tl">
                    <a:srgbClr val="C0C0C0"/>
                  </a:outerShdw>
                </a:effectLst>
                <a:latin typeface="Helvetica" charset="0"/>
                <a:ea typeface="ヒラギノ角ゴ ProN W6" charset="-128"/>
                <a:sym typeface="Helvetica" charset="0"/>
              </a:rPr>
              <a:t>Get into the air</a:t>
            </a:r>
          </a:p>
        </p:txBody>
      </p:sp>
      <p:sp>
        <p:nvSpPr>
          <p:cNvPr id="5" name="Title 1"/>
          <p:cNvSpPr txBox="1">
            <a:spLocks/>
          </p:cNvSpPr>
          <p:nvPr/>
        </p:nvSpPr>
        <p:spPr bwMode="auto">
          <a:xfrm>
            <a:off x="495300" y="4572000"/>
            <a:ext cx="8229600" cy="1509713"/>
          </a:xfrm>
          <a:prstGeom prst="rect">
            <a:avLst/>
          </a:prstGeom>
          <a:noFill/>
          <a:ln w="12700">
            <a:noFill/>
            <a:miter lim="800000"/>
            <a:headEnd/>
            <a:tailEnd/>
          </a:ln>
          <a:effectLst/>
        </p:spPr>
        <p:txBody>
          <a:bodyPr lIns="50800" tIns="50800" bIns="50800" anchor="ctr"/>
          <a:lstStyle>
            <a:lvl1pPr marL="39688" indent="-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a:defRPr/>
            </a:pPr>
            <a:r>
              <a:rPr lang="en-US" altLang="en-US" sz="4000" b="1" smtClean="0">
                <a:solidFill>
                  <a:srgbClr val="4D4D73"/>
                </a:solidFill>
                <a:effectLst>
                  <a:outerShdw blurRad="38100" dist="38100" dir="2700000" algn="tl">
                    <a:srgbClr val="C0C0C0"/>
                  </a:outerShdw>
                </a:effectLst>
                <a:latin typeface="Helvetica" charset="0"/>
                <a:ea typeface="ヒラギノ角ゴ ProN W6" charset="-128"/>
                <a:sym typeface="Helvetica" charset="0"/>
              </a:rPr>
              <a:t>Land safely</a:t>
            </a:r>
          </a:p>
        </p:txBody>
      </p:sp>
      <p:sp>
        <p:nvSpPr>
          <p:cNvPr id="7" name="Down Arrow 6"/>
          <p:cNvSpPr/>
          <p:nvPr/>
        </p:nvSpPr>
        <p:spPr bwMode="auto">
          <a:xfrm>
            <a:off x="4191000" y="4038600"/>
            <a:ext cx="838200" cy="838200"/>
          </a:xfrm>
          <a:prstGeom prst="downArrow">
            <a:avLst/>
          </a:prstGeom>
          <a:solidFill>
            <a:schemeClr val="bg1">
              <a:lumMod val="65000"/>
            </a:schemeClr>
          </a:solidFill>
          <a:ln w="12700" cap="flat" cmpd="sng" algn="ctr">
            <a:noFill/>
            <a:prstDash val="solid"/>
            <a:round/>
            <a:headEnd type="none" w="med" len="med"/>
            <a:tailEnd type="none" w="med" len="med"/>
          </a:ln>
          <a:effectLst/>
        </p:spPr>
        <p:txBody>
          <a:bodyPr/>
          <a:lstStyle/>
          <a:p>
            <a:pPr eaLnBrk="1" hangingPunct="1">
              <a:defRPr/>
            </a:pPr>
            <a:endParaRPr lang="en-US" sz="1800">
              <a:ea typeface="ヒラギノ角ゴ ProN W3" charset="0"/>
            </a:endParaRPr>
          </a:p>
        </p:txBody>
      </p:sp>
      <p:sp>
        <p:nvSpPr>
          <p:cNvPr id="6" name="Down Arrow 5"/>
          <p:cNvSpPr/>
          <p:nvPr/>
        </p:nvSpPr>
        <p:spPr bwMode="auto">
          <a:xfrm>
            <a:off x="4191000" y="1905000"/>
            <a:ext cx="838200" cy="838200"/>
          </a:xfrm>
          <a:prstGeom prst="downArrow">
            <a:avLst/>
          </a:prstGeom>
          <a:solidFill>
            <a:schemeClr val="bg1">
              <a:lumMod val="65000"/>
            </a:schemeClr>
          </a:solidFill>
          <a:ln w="12700" cap="flat" cmpd="sng" algn="ctr">
            <a:noFill/>
            <a:prstDash val="solid"/>
            <a:round/>
            <a:headEnd type="none" w="med" len="med"/>
            <a:tailEnd type="none" w="med" len="med"/>
          </a:ln>
          <a:effectLst/>
        </p:spPr>
        <p:txBody>
          <a:bodyPr/>
          <a:lstStyle/>
          <a:p>
            <a:pPr eaLnBrk="1" hangingPunct="1">
              <a:defRPr/>
            </a:pPr>
            <a:endParaRPr lang="en-US" sz="1800">
              <a:ea typeface="ヒラギノ角ゴ ProN W3" charset="0"/>
            </a:endParaRPr>
          </a:p>
        </p:txBody>
      </p:sp>
      <p:sp>
        <p:nvSpPr>
          <p:cNvPr id="9" name="Title 1"/>
          <p:cNvSpPr txBox="1">
            <a:spLocks/>
          </p:cNvSpPr>
          <p:nvPr/>
        </p:nvSpPr>
        <p:spPr bwMode="auto">
          <a:xfrm>
            <a:off x="506413" y="2528888"/>
            <a:ext cx="8208962" cy="1509712"/>
          </a:xfrm>
          <a:prstGeom prst="rect">
            <a:avLst/>
          </a:prstGeom>
          <a:noFill/>
          <a:ln w="12700">
            <a:noFill/>
            <a:miter lim="800000"/>
            <a:headEnd/>
            <a:tailEnd/>
          </a:ln>
          <a:effectLst/>
        </p:spPr>
        <p:txBody>
          <a:bodyPr lIns="50800" tIns="50800" bIns="50800" anchor="ctr"/>
          <a:lstStyle>
            <a:lvl1pPr marL="39688" indent="-39688"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a:defRPr/>
            </a:pPr>
            <a:r>
              <a:rPr lang="en-US" altLang="en-US" sz="4000" b="1" dirty="0" smtClean="0">
                <a:solidFill>
                  <a:srgbClr val="4D4D73"/>
                </a:solidFill>
                <a:effectLst>
                  <a:outerShdw blurRad="38100" dist="38100" dir="2700000" algn="tl">
                    <a:srgbClr val="C0C0C0"/>
                  </a:outerShdw>
                </a:effectLst>
                <a:latin typeface="Helvetica" charset="0"/>
                <a:ea typeface="ヒラギノ角ゴ ProN W6" charset="-128"/>
                <a:sym typeface="Helvetica" charset="0"/>
              </a:rPr>
              <a:t>Stay up</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908050"/>
            <a:ext cx="5468938"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1289421" y="-22448"/>
            <a:ext cx="6096000" cy="1196752"/>
          </a:xfrm>
        </p:spPr>
        <p:txBody>
          <a:bodyPr rIns="132080"/>
          <a:lstStyle/>
          <a:p>
            <a:pPr indent="0" eaLnBrk="1" hangingPunct="1">
              <a:defRPr/>
            </a:pPr>
            <a:r>
              <a:rPr lang="en-US" altLang="en-US" smtClean="0">
                <a:effectLst>
                  <a:outerShdw blurRad="38100" dist="38100" dir="2700000" algn="tl">
                    <a:srgbClr val="C0C0C0"/>
                  </a:outerShdw>
                </a:effectLst>
              </a:rPr>
              <a:t>Wing span</a:t>
            </a:r>
            <a:endParaRPr lang="en-US" altLang="en-US"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9" y="692151"/>
            <a:ext cx="4925214" cy="53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Box 1"/>
          <p:cNvSpPr txBox="1">
            <a:spLocks noChangeArrowheads="1"/>
          </p:cNvSpPr>
          <p:nvPr/>
        </p:nvSpPr>
        <p:spPr bwMode="auto">
          <a:xfrm>
            <a:off x="7451725" y="6462713"/>
            <a:ext cx="1350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200">
                <a:latin typeface="Helvetica Neue" charset="0"/>
              </a:rPr>
              <a:t>Greenewalt 1975</a:t>
            </a:r>
          </a:p>
        </p:txBody>
      </p:sp>
      <p:sp>
        <p:nvSpPr>
          <p:cNvPr id="4" name="TextBox 3"/>
          <p:cNvSpPr txBox="1"/>
          <p:nvPr/>
        </p:nvSpPr>
        <p:spPr>
          <a:xfrm>
            <a:off x="3491880" y="6231880"/>
            <a:ext cx="2151551" cy="461665"/>
          </a:xfrm>
          <a:prstGeom prst="rect">
            <a:avLst/>
          </a:prstGeom>
          <a:solidFill>
            <a:schemeClr val="bg1"/>
          </a:solidFill>
        </p:spPr>
        <p:txBody>
          <a:bodyPr wrap="none" rtlCol="0">
            <a:spAutoFit/>
          </a:bodyPr>
          <a:lstStyle/>
          <a:p>
            <a:r>
              <a:rPr lang="en-US" smtClean="0">
                <a:latin typeface="Helvetica Neue" charset="0"/>
                <a:ea typeface="Helvetica Neue" charset="0"/>
                <a:cs typeface="Helvetica Neue" charset="0"/>
              </a:rPr>
              <a:t>Body mass kg</a:t>
            </a:r>
            <a:endParaRPr lang="en-US" dirty="0">
              <a:latin typeface="Helvetica Neue" charset="0"/>
              <a:ea typeface="Helvetica Neue" charset="0"/>
              <a:cs typeface="Helvetica Neue" charset="0"/>
            </a:endParaRPr>
          </a:p>
        </p:txBody>
      </p:sp>
      <p:sp>
        <p:nvSpPr>
          <p:cNvPr id="5" name="TextBox 4"/>
          <p:cNvSpPr txBox="1"/>
          <p:nvPr/>
        </p:nvSpPr>
        <p:spPr>
          <a:xfrm rot="16200000">
            <a:off x="19327" y="3125887"/>
            <a:ext cx="3086294" cy="461665"/>
          </a:xfrm>
          <a:prstGeom prst="rect">
            <a:avLst/>
          </a:prstGeom>
          <a:solidFill>
            <a:schemeClr val="bg1"/>
          </a:solidFill>
        </p:spPr>
        <p:txBody>
          <a:bodyPr wrap="none" rtlCol="0">
            <a:spAutoFit/>
          </a:bodyPr>
          <a:lstStyle/>
          <a:p>
            <a:r>
              <a:rPr lang="en-US" dirty="0" smtClean="0">
                <a:latin typeface="Helvetica Neue" charset="0"/>
                <a:ea typeface="Helvetica Neue" charset="0"/>
                <a:cs typeface="Helvetica Neue" charset="0"/>
              </a:rPr>
              <a:t>Power </a:t>
            </a:r>
            <a:r>
              <a:rPr lang="en-US" smtClean="0">
                <a:latin typeface="Helvetica Neue" charset="0"/>
                <a:ea typeface="Helvetica Neue" charset="0"/>
                <a:cs typeface="Helvetica Neue" charset="0"/>
              </a:rPr>
              <a:t>required W/kg</a:t>
            </a:r>
            <a:endParaRPr lang="en-US" dirty="0">
              <a:latin typeface="Helvetica Neue" charset="0"/>
              <a:ea typeface="Helvetica Neue" charset="0"/>
              <a:cs typeface="Helvetica Neue" charset="0"/>
            </a:endParaRPr>
          </a:p>
        </p:txBody>
      </p:sp>
      <p:sp>
        <p:nvSpPr>
          <p:cNvPr id="2" name="TextBox 1"/>
          <p:cNvSpPr txBox="1"/>
          <p:nvPr/>
        </p:nvSpPr>
        <p:spPr>
          <a:xfrm>
            <a:off x="4067944" y="5877272"/>
            <a:ext cx="612668" cy="461665"/>
          </a:xfrm>
          <a:prstGeom prst="rect">
            <a:avLst/>
          </a:prstGeom>
          <a:solidFill>
            <a:schemeClr val="bg1"/>
          </a:solidFill>
        </p:spPr>
        <p:txBody>
          <a:bodyPr wrap="none" rtlCol="0">
            <a:spAutoFit/>
          </a:bodyPr>
          <a:lstStyle/>
          <a:p>
            <a:r>
              <a:rPr lang="en-US" smtClean="0"/>
              <a:t>0.1</a:t>
            </a:r>
            <a:endParaRPr lang="en-US"/>
          </a:p>
        </p:txBody>
      </p:sp>
      <p:sp>
        <p:nvSpPr>
          <p:cNvPr id="7" name="TextBox 6"/>
          <p:cNvSpPr txBox="1"/>
          <p:nvPr/>
        </p:nvSpPr>
        <p:spPr>
          <a:xfrm>
            <a:off x="5324514" y="5874905"/>
            <a:ext cx="612668" cy="461665"/>
          </a:xfrm>
          <a:prstGeom prst="rect">
            <a:avLst/>
          </a:prstGeom>
          <a:solidFill>
            <a:schemeClr val="bg1"/>
          </a:solidFill>
        </p:spPr>
        <p:txBody>
          <a:bodyPr wrap="none" rtlCol="0">
            <a:spAutoFit/>
          </a:bodyPr>
          <a:lstStyle/>
          <a:p>
            <a:r>
              <a:rPr lang="en-US" dirty="0" smtClean="0"/>
              <a:t>1.0</a:t>
            </a:r>
            <a:endParaRPr lang="en-US" dirty="0"/>
          </a:p>
        </p:txBody>
      </p:sp>
      <p:sp>
        <p:nvSpPr>
          <p:cNvPr id="8" name="TextBox 7"/>
          <p:cNvSpPr txBox="1"/>
          <p:nvPr/>
        </p:nvSpPr>
        <p:spPr>
          <a:xfrm>
            <a:off x="6516216" y="5872538"/>
            <a:ext cx="784189" cy="461665"/>
          </a:xfrm>
          <a:prstGeom prst="rect">
            <a:avLst/>
          </a:prstGeom>
          <a:solidFill>
            <a:schemeClr val="bg1"/>
          </a:solidFill>
        </p:spPr>
        <p:txBody>
          <a:bodyPr wrap="none" rtlCol="0">
            <a:spAutoFit/>
          </a:bodyPr>
          <a:lstStyle/>
          <a:p>
            <a:r>
              <a:rPr lang="en-US" smtClean="0"/>
              <a:t>10.0</a:t>
            </a:r>
            <a:endParaRPr lang="en-US" dirty="0"/>
          </a:p>
        </p:txBody>
      </p:sp>
      <p:sp>
        <p:nvSpPr>
          <p:cNvPr id="9" name="TextBox 8"/>
          <p:cNvSpPr txBox="1"/>
          <p:nvPr/>
        </p:nvSpPr>
        <p:spPr>
          <a:xfrm>
            <a:off x="2699792" y="5872538"/>
            <a:ext cx="784189" cy="461665"/>
          </a:xfrm>
          <a:prstGeom prst="rect">
            <a:avLst/>
          </a:prstGeom>
          <a:solidFill>
            <a:schemeClr val="bg1"/>
          </a:solidFill>
        </p:spPr>
        <p:txBody>
          <a:bodyPr wrap="none" rtlCol="0">
            <a:spAutoFit/>
          </a:bodyPr>
          <a:lstStyle/>
          <a:p>
            <a:r>
              <a:rPr lang="en-US" smtClean="0"/>
              <a:t>0.01</a:t>
            </a:r>
            <a:endParaRPr lang="en-US"/>
          </a:p>
        </p:txBody>
      </p:sp>
      <p:sp>
        <p:nvSpPr>
          <p:cNvPr id="10" name="TextBox 9"/>
          <p:cNvSpPr txBox="1"/>
          <p:nvPr/>
        </p:nvSpPr>
        <p:spPr>
          <a:xfrm>
            <a:off x="1970614" y="5578527"/>
            <a:ext cx="441146" cy="461665"/>
          </a:xfrm>
          <a:prstGeom prst="rect">
            <a:avLst/>
          </a:prstGeom>
          <a:solidFill>
            <a:schemeClr val="bg1"/>
          </a:solidFill>
        </p:spPr>
        <p:txBody>
          <a:bodyPr wrap="none" rtlCol="0">
            <a:spAutoFit/>
          </a:bodyPr>
          <a:lstStyle/>
          <a:p>
            <a:r>
              <a:rPr lang="en-US" smtClean="0"/>
              <a:t>6 </a:t>
            </a:r>
            <a:endParaRPr lang="en-US" dirty="0"/>
          </a:p>
        </p:txBody>
      </p:sp>
      <p:sp>
        <p:nvSpPr>
          <p:cNvPr id="11" name="TextBox 10"/>
          <p:cNvSpPr txBox="1"/>
          <p:nvPr/>
        </p:nvSpPr>
        <p:spPr>
          <a:xfrm>
            <a:off x="1970614" y="4581128"/>
            <a:ext cx="441146" cy="461665"/>
          </a:xfrm>
          <a:prstGeom prst="rect">
            <a:avLst/>
          </a:prstGeom>
          <a:solidFill>
            <a:schemeClr val="bg1"/>
          </a:solidFill>
        </p:spPr>
        <p:txBody>
          <a:bodyPr wrap="none" rtlCol="0">
            <a:spAutoFit/>
          </a:bodyPr>
          <a:lstStyle/>
          <a:p>
            <a:r>
              <a:rPr lang="en-US" dirty="0" smtClean="0"/>
              <a:t>8 </a:t>
            </a:r>
            <a:endParaRPr lang="en-US" dirty="0"/>
          </a:p>
        </p:txBody>
      </p:sp>
      <p:sp>
        <p:nvSpPr>
          <p:cNvPr id="12" name="TextBox 11"/>
          <p:cNvSpPr txBox="1"/>
          <p:nvPr/>
        </p:nvSpPr>
        <p:spPr>
          <a:xfrm>
            <a:off x="1884051" y="3583729"/>
            <a:ext cx="527709" cy="461665"/>
          </a:xfrm>
          <a:prstGeom prst="rect">
            <a:avLst/>
          </a:prstGeom>
          <a:solidFill>
            <a:schemeClr val="bg1"/>
          </a:solidFill>
        </p:spPr>
        <p:txBody>
          <a:bodyPr wrap="none" rtlCol="0">
            <a:spAutoFit/>
          </a:bodyPr>
          <a:lstStyle/>
          <a:p>
            <a:r>
              <a:rPr lang="en-US" smtClean="0"/>
              <a:t>10</a:t>
            </a:r>
            <a:endParaRPr lang="en-US" dirty="0"/>
          </a:p>
        </p:txBody>
      </p:sp>
      <p:sp>
        <p:nvSpPr>
          <p:cNvPr id="13" name="TextBox 12"/>
          <p:cNvSpPr txBox="1"/>
          <p:nvPr/>
        </p:nvSpPr>
        <p:spPr>
          <a:xfrm>
            <a:off x="1884051" y="2586330"/>
            <a:ext cx="527709" cy="461665"/>
          </a:xfrm>
          <a:prstGeom prst="rect">
            <a:avLst/>
          </a:prstGeom>
          <a:solidFill>
            <a:schemeClr val="bg1"/>
          </a:solidFill>
        </p:spPr>
        <p:txBody>
          <a:bodyPr wrap="none" rtlCol="0">
            <a:spAutoFit/>
          </a:bodyPr>
          <a:lstStyle/>
          <a:p>
            <a:r>
              <a:rPr lang="en-US" smtClean="0"/>
              <a:t>12</a:t>
            </a:r>
            <a:endParaRPr lang="en-US" dirty="0"/>
          </a:p>
        </p:txBody>
      </p:sp>
      <p:sp>
        <p:nvSpPr>
          <p:cNvPr id="14" name="TextBox 13"/>
          <p:cNvSpPr txBox="1"/>
          <p:nvPr/>
        </p:nvSpPr>
        <p:spPr>
          <a:xfrm>
            <a:off x="1884051" y="1588931"/>
            <a:ext cx="527709" cy="461665"/>
          </a:xfrm>
          <a:prstGeom prst="rect">
            <a:avLst/>
          </a:prstGeom>
          <a:solidFill>
            <a:schemeClr val="bg1"/>
          </a:solidFill>
        </p:spPr>
        <p:txBody>
          <a:bodyPr wrap="none" rtlCol="0">
            <a:spAutoFit/>
          </a:bodyPr>
          <a:lstStyle/>
          <a:p>
            <a:r>
              <a:rPr lang="en-US" smtClean="0"/>
              <a:t>14</a:t>
            </a:r>
            <a:endParaRPr lang="en-US" dirty="0"/>
          </a:p>
        </p:txBody>
      </p:sp>
      <p:sp>
        <p:nvSpPr>
          <p:cNvPr id="15" name="TextBox 14"/>
          <p:cNvSpPr txBox="1"/>
          <p:nvPr/>
        </p:nvSpPr>
        <p:spPr>
          <a:xfrm>
            <a:off x="1871100" y="591532"/>
            <a:ext cx="527709" cy="461665"/>
          </a:xfrm>
          <a:prstGeom prst="rect">
            <a:avLst/>
          </a:prstGeom>
          <a:solidFill>
            <a:schemeClr val="bg1"/>
          </a:solidFill>
        </p:spPr>
        <p:txBody>
          <a:bodyPr wrap="none" rtlCol="0">
            <a:spAutoFit/>
          </a:bodyPr>
          <a:lstStyle/>
          <a:p>
            <a:r>
              <a:rPr lang="en-US" dirty="0" smtClean="0"/>
              <a:t>16</a:t>
            </a:r>
            <a:endParaRPr lang="en-US" dirty="0"/>
          </a:p>
        </p:txBody>
      </p:sp>
      <p:sp>
        <p:nvSpPr>
          <p:cNvPr id="3" name="TextBox 2"/>
          <p:cNvSpPr txBox="1"/>
          <p:nvPr/>
        </p:nvSpPr>
        <p:spPr>
          <a:xfrm>
            <a:off x="7164455" y="2895054"/>
            <a:ext cx="1665841" cy="461665"/>
          </a:xfrm>
          <a:prstGeom prst="rect">
            <a:avLst/>
          </a:prstGeom>
          <a:noFill/>
        </p:spPr>
        <p:txBody>
          <a:bodyPr wrap="none" rtlCol="0">
            <a:spAutoFit/>
          </a:bodyPr>
          <a:lstStyle/>
          <a:p>
            <a:r>
              <a:rPr lang="en-US" smtClean="0"/>
              <a:t>&gt;2:1 range</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0"/>
            <a:ext cx="6096000" cy="1524000"/>
          </a:xfrm>
        </p:spPr>
        <p:txBody>
          <a:bodyPr rIns="132080"/>
          <a:lstStyle/>
          <a:p>
            <a:pPr indent="0" eaLnBrk="1" hangingPunct="1">
              <a:defRPr/>
            </a:pPr>
            <a:r>
              <a:rPr lang="en-US" altLang="en-US" dirty="0">
                <a:effectLst>
                  <a:outerShdw blurRad="38100" dist="38100" dir="2700000" algn="tl">
                    <a:srgbClr val="C0C0C0"/>
                  </a:outerShdw>
                </a:effectLst>
              </a:rPr>
              <a:t>Staying up</a:t>
            </a:r>
          </a:p>
        </p:txBody>
      </p:sp>
      <p:sp>
        <p:nvSpPr>
          <p:cNvPr id="20482" name="Content Placeholder 2"/>
          <p:cNvSpPr>
            <a:spLocks noGrp="1"/>
          </p:cNvSpPr>
          <p:nvPr>
            <p:ph idx="1"/>
          </p:nvPr>
        </p:nvSpPr>
        <p:spPr>
          <a:xfrm>
            <a:off x="779463" y="1262063"/>
            <a:ext cx="8077200" cy="3352800"/>
          </a:xfrm>
        </p:spPr>
        <p:txBody>
          <a:bodyPr/>
          <a:lstStyle/>
          <a:p>
            <a:r>
              <a:rPr lang="en-US" altLang="en-US" dirty="0">
                <a:cs typeface="Times New Roman" charset="0"/>
              </a:rPr>
              <a:t>Power </a:t>
            </a:r>
            <a:r>
              <a:rPr lang="en-US" altLang="en-US" dirty="0" smtClean="0">
                <a:cs typeface="Times New Roman" charset="0"/>
              </a:rPr>
              <a:t>required</a:t>
            </a:r>
          </a:p>
          <a:p>
            <a:pPr lvl="1">
              <a:lnSpc>
                <a:spcPct val="150000"/>
              </a:lnSpc>
            </a:pPr>
            <a:r>
              <a:rPr lang="en-US" altLang="en-US" sz="2400" dirty="0" err="1" smtClean="0">
                <a:cs typeface="Times New Roman" charset="0"/>
              </a:rPr>
              <a:t>Lift:Drag</a:t>
            </a:r>
            <a:r>
              <a:rPr lang="en-US" altLang="en-US" sz="2400" dirty="0" smtClean="0">
                <a:cs typeface="Times New Roman" charset="0"/>
              </a:rPr>
              <a:t> ratio</a:t>
            </a:r>
          </a:p>
          <a:p>
            <a:pPr lvl="1">
              <a:lnSpc>
                <a:spcPct val="150000"/>
              </a:lnSpc>
            </a:pPr>
            <a:r>
              <a:rPr lang="en-US" altLang="en-US" sz="2400" dirty="0" smtClean="0">
                <a:cs typeface="Times New Roman" charset="0"/>
              </a:rPr>
              <a:t>Flight speed</a:t>
            </a:r>
          </a:p>
          <a:p>
            <a:pPr lvl="1">
              <a:lnSpc>
                <a:spcPct val="150000"/>
              </a:lnSpc>
            </a:pPr>
            <a:r>
              <a:rPr lang="en-US" altLang="en-US" sz="2400" dirty="0" smtClean="0">
                <a:cs typeface="Times New Roman" charset="0"/>
              </a:rPr>
              <a:t>Propulsive efficiency</a:t>
            </a:r>
          </a:p>
          <a:p>
            <a:pPr lvl="1"/>
            <a:endParaRPr lang="en-US" altLang="en-US" sz="2400" dirty="0">
              <a:cs typeface="Times New Roman" charset="0"/>
            </a:endParaRPr>
          </a:p>
          <a:p>
            <a:r>
              <a:rPr lang="en-US" altLang="en-US" dirty="0" smtClean="0">
                <a:cs typeface="Times New Roman" charset="0"/>
              </a:rPr>
              <a:t>Power available</a:t>
            </a:r>
          </a:p>
          <a:p>
            <a:pPr lvl="1">
              <a:lnSpc>
                <a:spcPct val="150000"/>
              </a:lnSpc>
            </a:pPr>
            <a:r>
              <a:rPr lang="en-US" altLang="en-US" sz="2400" dirty="0" smtClean="0">
                <a:cs typeface="Times New Roman" charset="0"/>
              </a:rPr>
              <a:t>W/kg </a:t>
            </a:r>
            <a:r>
              <a:rPr lang="en-US" altLang="en-US" sz="2400" dirty="0">
                <a:cs typeface="Times New Roman" charset="0"/>
              </a:rPr>
              <a:t>of muscle</a:t>
            </a:r>
          </a:p>
          <a:p>
            <a:pPr lvl="1">
              <a:lnSpc>
                <a:spcPct val="150000"/>
              </a:lnSpc>
            </a:pPr>
            <a:r>
              <a:rPr lang="en-US" altLang="en-US" sz="2400" dirty="0">
                <a:cs typeface="Times New Roman" charset="0"/>
              </a:rPr>
              <a:t>Frequency dependent?</a:t>
            </a:r>
          </a:p>
          <a:p>
            <a:pPr lvl="1">
              <a:lnSpc>
                <a:spcPct val="150000"/>
              </a:lnSpc>
            </a:pPr>
            <a:r>
              <a:rPr lang="en-US" altLang="en-US" sz="2400" dirty="0">
                <a:cs typeface="Times New Roman" charset="0"/>
              </a:rPr>
              <a:t>M</a:t>
            </a:r>
            <a:r>
              <a:rPr lang="en-US" altLang="en-US" sz="2400" dirty="0" smtClean="0">
                <a:cs typeface="Times New Roman" charset="0"/>
              </a:rPr>
              <a:t>uscle </a:t>
            </a:r>
            <a:r>
              <a:rPr lang="en-US" altLang="en-US" sz="2400" dirty="0">
                <a:cs typeface="Times New Roman" charset="0"/>
              </a:rPr>
              <a:t>mass fraction</a:t>
            </a:r>
          </a:p>
        </p:txBody>
      </p:sp>
      <p:sp>
        <p:nvSpPr>
          <p:cNvPr id="20483" name="TextBox 3"/>
          <p:cNvSpPr txBox="1">
            <a:spLocks noChangeArrowheads="1"/>
          </p:cNvSpPr>
          <p:nvPr/>
        </p:nvSpPr>
        <p:spPr bwMode="auto">
          <a:xfrm>
            <a:off x="7508875" y="5905500"/>
            <a:ext cx="1347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SzPct val="77000"/>
              <a:buChar char="•"/>
              <a:defRPr sz="3200">
                <a:solidFill>
                  <a:srgbClr val="262673"/>
                </a:solidFill>
                <a:latin typeface="Optima" charset="0"/>
                <a:ea typeface="ヒラギノ角ゴ ProN W3" charset="-128"/>
                <a:cs typeface="Times New Roman" charset="0"/>
                <a:sym typeface="Optima" charset="0"/>
              </a:defRPr>
            </a:lvl1pPr>
            <a:lvl2pPr marL="742950" indent="-285750">
              <a:buSzPct val="77000"/>
              <a:defRPr>
                <a:solidFill>
                  <a:schemeClr val="tx1"/>
                </a:solidFill>
                <a:latin typeface="Helvetica Neue" charset="0"/>
                <a:ea typeface="ヒラギノ角ゴ ProN W3" charset="-128"/>
                <a:cs typeface="ヒラギノ角ゴ ProN W3" charset="-128"/>
                <a:sym typeface="Helvetica Neue"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cs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9pPr>
          </a:lstStyle>
          <a:p>
            <a:pPr algn="r" eaLnBrk="1" hangingPunct="1">
              <a:spcBef>
                <a:spcPct val="0"/>
              </a:spcBef>
              <a:buSzTx/>
              <a:buFontTx/>
              <a:buNone/>
            </a:pPr>
            <a:r>
              <a:rPr lang="en-US" altLang="en-US" sz="1200" dirty="0" err="1">
                <a:solidFill>
                  <a:srgbClr val="000000"/>
                </a:solidFill>
                <a:latin typeface="Arial" charset="0"/>
                <a:sym typeface="Arial" charset="0"/>
              </a:rPr>
              <a:t>Nudds</a:t>
            </a:r>
            <a:r>
              <a:rPr lang="en-US" altLang="en-US" sz="1200" dirty="0">
                <a:solidFill>
                  <a:srgbClr val="000000"/>
                </a:solidFill>
                <a:latin typeface="Arial" charset="0"/>
                <a:sym typeface="Arial" charset="0"/>
              </a:rPr>
              <a:t> et al 2004</a:t>
            </a:r>
          </a:p>
        </p:txBody>
      </p:sp>
      <p:sp>
        <p:nvSpPr>
          <p:cNvPr id="20484" name="TextBox 5"/>
          <p:cNvSpPr txBox="1">
            <a:spLocks noChangeArrowheads="1"/>
          </p:cNvSpPr>
          <p:nvPr/>
        </p:nvSpPr>
        <p:spPr bwMode="auto">
          <a:xfrm>
            <a:off x="7418449" y="5657850"/>
            <a:ext cx="143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SzPct val="77000"/>
              <a:buChar char="•"/>
              <a:defRPr sz="3200">
                <a:solidFill>
                  <a:srgbClr val="262673"/>
                </a:solidFill>
                <a:latin typeface="Optima" charset="0"/>
                <a:ea typeface="ヒラギノ角ゴ ProN W3" charset="-128"/>
                <a:cs typeface="Times New Roman" charset="0"/>
                <a:sym typeface="Optima" charset="0"/>
              </a:defRPr>
            </a:lvl1pPr>
            <a:lvl2pPr marL="742950" indent="-285750">
              <a:buSzPct val="77000"/>
              <a:defRPr>
                <a:solidFill>
                  <a:schemeClr val="tx1"/>
                </a:solidFill>
                <a:latin typeface="Helvetica Neue" charset="0"/>
                <a:ea typeface="ヒラギノ角ゴ ProN W3" charset="-128"/>
                <a:cs typeface="ヒラギノ角ゴ ProN W3" charset="-128"/>
                <a:sym typeface="Helvetica Neue"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cs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9pPr>
          </a:lstStyle>
          <a:p>
            <a:pPr algn="r" eaLnBrk="1" hangingPunct="1">
              <a:spcBef>
                <a:spcPct val="0"/>
              </a:spcBef>
              <a:buSzTx/>
              <a:buFontTx/>
              <a:buNone/>
            </a:pPr>
            <a:r>
              <a:rPr lang="en-US" altLang="en-US" sz="1200" dirty="0" err="1">
                <a:solidFill>
                  <a:srgbClr val="000000"/>
                </a:solidFill>
                <a:latin typeface="Arial" charset="0"/>
                <a:sym typeface="Arial" charset="0"/>
              </a:rPr>
              <a:t>Pennycuick</a:t>
            </a:r>
            <a:r>
              <a:rPr lang="en-US" altLang="en-US" sz="1200" dirty="0">
                <a:solidFill>
                  <a:srgbClr val="000000"/>
                </a:solidFill>
                <a:latin typeface="Arial" charset="0"/>
                <a:sym typeface="Arial" charset="0"/>
              </a:rPr>
              <a:t> 1996, </a:t>
            </a:r>
          </a:p>
        </p:txBody>
      </p:sp>
    </p:spTree>
    <p:extLst>
      <p:ext uri="{BB962C8B-B14F-4D97-AF65-F5344CB8AC3E}">
        <p14:creationId xmlns:p14="http://schemas.microsoft.com/office/powerpoint/2010/main" val="1646705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dissolve">
                                      <p:cBhvr>
                                        <p:cTn id="7" dur="500"/>
                                        <p:tgtEl>
                                          <p:spTgt spid="2048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482">
                                            <p:txEl>
                                              <p:pRg st="1" end="1"/>
                                            </p:txEl>
                                          </p:spTgt>
                                        </p:tgtEl>
                                        <p:attrNameLst>
                                          <p:attrName>style.visibility</p:attrName>
                                        </p:attrNameLst>
                                      </p:cBhvr>
                                      <p:to>
                                        <p:strVal val="visible"/>
                                      </p:to>
                                    </p:set>
                                    <p:animEffect transition="in" filter="dissolve">
                                      <p:cBhvr>
                                        <p:cTn id="10" dur="500"/>
                                        <p:tgtEl>
                                          <p:spTgt spid="2048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482">
                                            <p:txEl>
                                              <p:pRg st="2" end="2"/>
                                            </p:txEl>
                                          </p:spTgt>
                                        </p:tgtEl>
                                        <p:attrNameLst>
                                          <p:attrName>style.visibility</p:attrName>
                                        </p:attrNameLst>
                                      </p:cBhvr>
                                      <p:to>
                                        <p:strVal val="visible"/>
                                      </p:to>
                                    </p:set>
                                    <p:animEffect transition="in" filter="dissolve">
                                      <p:cBhvr>
                                        <p:cTn id="13" dur="500"/>
                                        <p:tgtEl>
                                          <p:spTgt spid="2048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482">
                                            <p:txEl>
                                              <p:pRg st="3" end="3"/>
                                            </p:txEl>
                                          </p:spTgt>
                                        </p:tgtEl>
                                        <p:attrNameLst>
                                          <p:attrName>style.visibility</p:attrName>
                                        </p:attrNameLst>
                                      </p:cBhvr>
                                      <p:to>
                                        <p:strVal val="visible"/>
                                      </p:to>
                                    </p:set>
                                    <p:animEffect transition="in" filter="dissolve">
                                      <p:cBhvr>
                                        <p:cTn id="16" dur="500"/>
                                        <p:tgtEl>
                                          <p:spTgt spid="2048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482">
                                            <p:txEl>
                                              <p:pRg st="5" end="5"/>
                                            </p:txEl>
                                          </p:spTgt>
                                        </p:tgtEl>
                                        <p:attrNameLst>
                                          <p:attrName>style.visibility</p:attrName>
                                        </p:attrNameLst>
                                      </p:cBhvr>
                                      <p:to>
                                        <p:strVal val="visible"/>
                                      </p:to>
                                    </p:set>
                                    <p:animEffect transition="in" filter="dissolve">
                                      <p:cBhvr>
                                        <p:cTn id="21" dur="500"/>
                                        <p:tgtEl>
                                          <p:spTgt spid="20482">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482">
                                            <p:txEl>
                                              <p:pRg st="6" end="6"/>
                                            </p:txEl>
                                          </p:spTgt>
                                        </p:tgtEl>
                                        <p:attrNameLst>
                                          <p:attrName>style.visibility</p:attrName>
                                        </p:attrNameLst>
                                      </p:cBhvr>
                                      <p:to>
                                        <p:strVal val="visible"/>
                                      </p:to>
                                    </p:set>
                                    <p:animEffect transition="in" filter="dissolve">
                                      <p:cBhvr>
                                        <p:cTn id="24" dur="500"/>
                                        <p:tgtEl>
                                          <p:spTgt spid="20482">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482">
                                            <p:txEl>
                                              <p:pRg st="7" end="7"/>
                                            </p:txEl>
                                          </p:spTgt>
                                        </p:tgtEl>
                                        <p:attrNameLst>
                                          <p:attrName>style.visibility</p:attrName>
                                        </p:attrNameLst>
                                      </p:cBhvr>
                                      <p:to>
                                        <p:strVal val="visible"/>
                                      </p:to>
                                    </p:set>
                                    <p:animEffect transition="in" filter="dissolve">
                                      <p:cBhvr>
                                        <p:cTn id="27" dur="500"/>
                                        <p:tgtEl>
                                          <p:spTgt spid="20482">
                                            <p:txEl>
                                              <p:pRg st="7" end="7"/>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0482">
                                            <p:txEl>
                                              <p:pRg st="8" end="8"/>
                                            </p:txEl>
                                          </p:spTgt>
                                        </p:tgtEl>
                                        <p:attrNameLst>
                                          <p:attrName>style.visibility</p:attrName>
                                        </p:attrNameLst>
                                      </p:cBhvr>
                                      <p:to>
                                        <p:strVal val="visible"/>
                                      </p:to>
                                    </p:set>
                                    <p:animEffect transition="in" filter="dissolve">
                                      <p:cBhvr>
                                        <p:cTn id="30" dur="500"/>
                                        <p:tgtEl>
                                          <p:spTgt spid="204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7660958" y="3469791"/>
            <a:ext cx="1931943" cy="276999"/>
          </a:xfrm>
          <a:prstGeom prst="rect">
            <a:avLst/>
          </a:prstGeom>
          <a:solidFill>
            <a:schemeClr val="bg1"/>
          </a:solidFill>
          <a:ln>
            <a:noFill/>
          </a:ln>
        </p:spPr>
        <p:txBody>
          <a:bodyPr wrap="squar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200" dirty="0">
                <a:latin typeface="Helvetica Neue" charset="0"/>
              </a:rPr>
              <a:t>MMSP=100W/kg</a:t>
            </a:r>
          </a:p>
        </p:txBody>
      </p:sp>
      <p:sp>
        <p:nvSpPr>
          <p:cNvPr id="28675" name="TextBox 4"/>
          <p:cNvSpPr txBox="1">
            <a:spLocks noChangeArrowheads="1"/>
          </p:cNvSpPr>
          <p:nvPr/>
        </p:nvSpPr>
        <p:spPr bwMode="auto">
          <a:xfrm>
            <a:off x="7660958" y="3808045"/>
            <a:ext cx="2168951" cy="276999"/>
          </a:xfrm>
          <a:prstGeom prst="rect">
            <a:avLst/>
          </a:prstGeom>
          <a:solidFill>
            <a:schemeClr val="bg1"/>
          </a:solidFill>
          <a:ln>
            <a:noFill/>
          </a:ln>
        </p:spPr>
        <p:txBody>
          <a:bodyPr wrap="squar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200">
                <a:latin typeface="Helvetica Neue" charset="0"/>
              </a:rPr>
              <a:t>L/D=12</a:t>
            </a:r>
          </a:p>
        </p:txBody>
      </p:sp>
      <p:sp>
        <p:nvSpPr>
          <p:cNvPr id="28676" name="TextBox 5"/>
          <p:cNvSpPr txBox="1">
            <a:spLocks noChangeArrowheads="1"/>
          </p:cNvSpPr>
          <p:nvPr/>
        </p:nvSpPr>
        <p:spPr bwMode="auto">
          <a:xfrm>
            <a:off x="7660958" y="4146298"/>
            <a:ext cx="2115202" cy="276999"/>
          </a:xfrm>
          <a:prstGeom prst="rect">
            <a:avLst/>
          </a:prstGeom>
          <a:solidFill>
            <a:schemeClr val="bg1"/>
          </a:solidFill>
          <a:ln>
            <a:noFill/>
          </a:ln>
        </p:spPr>
        <p:txBody>
          <a:bodyPr wrap="squar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200" smtClean="0">
                <a:latin typeface="Helvetica Neue" charset="0"/>
              </a:rPr>
              <a:t>Effic</a:t>
            </a:r>
            <a:r>
              <a:rPr lang="en-US" altLang="en-US" sz="1200" dirty="0">
                <a:latin typeface="Helvetica Neue" charset="0"/>
              </a:rPr>
              <a:t>. =70%</a:t>
            </a:r>
          </a:p>
        </p:txBody>
      </p:sp>
      <p:sp>
        <p:nvSpPr>
          <p:cNvPr id="28677" name="TextBox 6"/>
          <p:cNvSpPr txBox="1">
            <a:spLocks noChangeArrowheads="1"/>
          </p:cNvSpPr>
          <p:nvPr/>
        </p:nvSpPr>
        <p:spPr bwMode="auto">
          <a:xfrm>
            <a:off x="7655143" y="3044368"/>
            <a:ext cx="1309346" cy="369332"/>
          </a:xfrm>
          <a:prstGeom prst="rect">
            <a:avLst/>
          </a:prstGeom>
          <a:solidFill>
            <a:schemeClr val="bg1"/>
          </a:solidFill>
          <a:ln>
            <a:noFill/>
          </a:ln>
        </p:spPr>
        <p:txBody>
          <a:bodyPr wrap="squar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800" b="1" dirty="0">
                <a:latin typeface="Helvetica Neue" charset="0"/>
              </a:rPr>
              <a:t>Variables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981" y="985359"/>
            <a:ext cx="6433392" cy="5291491"/>
          </a:xfrm>
          <a:prstGeom prst="rect">
            <a:avLst/>
          </a:prstGeom>
        </p:spPr>
      </p:pic>
      <p:sp>
        <p:nvSpPr>
          <p:cNvPr id="8" name="Rectangle 2"/>
          <p:cNvSpPr>
            <a:spLocks noGrp="1" noChangeArrowheads="1"/>
          </p:cNvSpPr>
          <p:nvPr>
            <p:ph type="title"/>
          </p:nvPr>
        </p:nvSpPr>
        <p:spPr>
          <a:xfrm>
            <a:off x="1619672" y="-45751"/>
            <a:ext cx="6096000" cy="1196752"/>
          </a:xfrm>
        </p:spPr>
        <p:txBody>
          <a:bodyPr rIns="132080"/>
          <a:lstStyle/>
          <a:p>
            <a:pPr indent="0" eaLnBrk="1" hangingPunct="1">
              <a:defRPr/>
            </a:pPr>
            <a:r>
              <a:rPr lang="en-US" altLang="en-US" dirty="0" smtClean="0">
                <a:effectLst>
                  <a:outerShdw blurRad="38100" dist="38100" dir="2700000" algn="tl">
                    <a:srgbClr val="C0C0C0"/>
                  </a:outerShdw>
                </a:effectLst>
              </a:rPr>
              <a:t>Power prediction</a:t>
            </a:r>
            <a:endParaRPr lang="en-US" altLang="en-US" dirty="0">
              <a:effectLst>
                <a:outerShdw blurRad="38100" dist="38100" dir="2700000" algn="tl">
                  <a:srgbClr val="C0C0C0"/>
                </a:outerShdw>
              </a:effectLst>
            </a:endParaRPr>
          </a:p>
        </p:txBody>
      </p:sp>
      <p:sp>
        <p:nvSpPr>
          <p:cNvPr id="9" name="TextBox 8"/>
          <p:cNvSpPr txBox="1"/>
          <p:nvPr/>
        </p:nvSpPr>
        <p:spPr>
          <a:xfrm>
            <a:off x="3591896" y="6298846"/>
            <a:ext cx="2151551" cy="461665"/>
          </a:xfrm>
          <a:prstGeom prst="rect">
            <a:avLst/>
          </a:prstGeom>
          <a:solidFill>
            <a:schemeClr val="bg1"/>
          </a:solidFill>
        </p:spPr>
        <p:txBody>
          <a:bodyPr wrap="none" rtlCol="0">
            <a:spAutoFit/>
          </a:bodyPr>
          <a:lstStyle/>
          <a:p>
            <a:r>
              <a:rPr lang="en-US" dirty="0" smtClean="0">
                <a:latin typeface="Helvetica Neue" charset="0"/>
                <a:ea typeface="Helvetica Neue" charset="0"/>
                <a:cs typeface="Helvetica Neue" charset="0"/>
              </a:rPr>
              <a:t>Body mass kg</a:t>
            </a:r>
            <a:endParaRPr lang="en-US" dirty="0">
              <a:latin typeface="Helvetica Neue" charset="0"/>
              <a:ea typeface="Helvetica Neue" charset="0"/>
              <a:cs typeface="Helvetica Neue" charset="0"/>
            </a:endParaRPr>
          </a:p>
        </p:txBody>
      </p:sp>
      <p:sp>
        <p:nvSpPr>
          <p:cNvPr id="10" name="TextBox 9"/>
          <p:cNvSpPr txBox="1"/>
          <p:nvPr/>
        </p:nvSpPr>
        <p:spPr>
          <a:xfrm rot="16200000">
            <a:off x="223380" y="3085130"/>
            <a:ext cx="1516762" cy="461665"/>
          </a:xfrm>
          <a:prstGeom prst="rect">
            <a:avLst/>
          </a:prstGeom>
          <a:solidFill>
            <a:schemeClr val="bg1"/>
          </a:solidFill>
        </p:spPr>
        <p:txBody>
          <a:bodyPr wrap="none" rtlCol="0">
            <a:spAutoFit/>
          </a:bodyPr>
          <a:lstStyle/>
          <a:p>
            <a:r>
              <a:rPr lang="en-US" dirty="0" smtClean="0">
                <a:latin typeface="Helvetica Neue" charset="0"/>
                <a:ea typeface="Helvetica Neue" charset="0"/>
                <a:cs typeface="Helvetica Neue" charset="0"/>
              </a:rPr>
              <a:t>Power  W</a:t>
            </a:r>
            <a:endParaRPr lang="en-US" dirty="0">
              <a:latin typeface="Helvetica Neue" charset="0"/>
              <a:ea typeface="Helvetica Neue" charset="0"/>
              <a:cs typeface="Helvetica Neue" charset="0"/>
            </a:endParaRPr>
          </a:p>
        </p:txBody>
      </p:sp>
      <p:sp>
        <p:nvSpPr>
          <p:cNvPr id="11" name="TextBox 10"/>
          <p:cNvSpPr txBox="1"/>
          <p:nvPr/>
        </p:nvSpPr>
        <p:spPr>
          <a:xfrm>
            <a:off x="4168063" y="1766612"/>
            <a:ext cx="3090911" cy="830997"/>
          </a:xfrm>
          <a:prstGeom prst="rect">
            <a:avLst/>
          </a:prstGeom>
          <a:solidFill>
            <a:schemeClr val="bg1"/>
          </a:solidFill>
        </p:spPr>
        <p:txBody>
          <a:bodyPr wrap="none" rtlCol="0">
            <a:spAutoFit/>
          </a:bodyPr>
          <a:lstStyle/>
          <a:p>
            <a:r>
              <a:rPr lang="en-US" dirty="0" smtClean="0">
                <a:latin typeface="Helvetica Neue" charset="0"/>
                <a:ea typeface="Helvetica Neue" charset="0"/>
                <a:cs typeface="Helvetica Neue" charset="0"/>
              </a:rPr>
              <a:t>Power required</a:t>
            </a:r>
          </a:p>
          <a:p>
            <a:r>
              <a:rPr lang="en-US" dirty="0" smtClean="0">
                <a:latin typeface="Helvetica Neue" charset="0"/>
                <a:ea typeface="Helvetica Neue" charset="0"/>
                <a:cs typeface="Helvetica Neue" charset="0"/>
              </a:rPr>
              <a:t>Morphology variation</a:t>
            </a:r>
            <a:endParaRPr lang="en-US" dirty="0">
              <a:latin typeface="Helvetica Neue" charset="0"/>
              <a:ea typeface="Helvetica Neue" charset="0"/>
              <a:cs typeface="Helvetica Neue" charset="0"/>
            </a:endParaRPr>
          </a:p>
        </p:txBody>
      </p:sp>
      <p:grpSp>
        <p:nvGrpSpPr>
          <p:cNvPr id="4" name="Group 3"/>
          <p:cNvGrpSpPr/>
          <p:nvPr/>
        </p:nvGrpSpPr>
        <p:grpSpPr>
          <a:xfrm>
            <a:off x="1242001" y="1027336"/>
            <a:ext cx="6371964" cy="5264823"/>
            <a:chOff x="1271409" y="980728"/>
            <a:chExt cx="6371964" cy="526482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409" y="980728"/>
              <a:ext cx="6371964" cy="5264823"/>
            </a:xfrm>
            <a:prstGeom prst="rect">
              <a:avLst/>
            </a:prstGeom>
          </p:spPr>
        </p:pic>
        <p:sp>
          <p:nvSpPr>
            <p:cNvPr id="13" name="TextBox 12"/>
            <p:cNvSpPr txBox="1"/>
            <p:nvPr/>
          </p:nvSpPr>
          <p:spPr>
            <a:xfrm>
              <a:off x="4815380" y="1490335"/>
              <a:ext cx="2350323" cy="830997"/>
            </a:xfrm>
            <a:prstGeom prst="rect">
              <a:avLst/>
            </a:prstGeom>
            <a:solidFill>
              <a:schemeClr val="bg1"/>
            </a:solidFill>
          </p:spPr>
          <p:txBody>
            <a:bodyPr wrap="none" rtlCol="0">
              <a:spAutoFit/>
            </a:bodyPr>
            <a:lstStyle/>
            <a:p>
              <a:r>
                <a:rPr lang="en-US" dirty="0" smtClean="0">
                  <a:latin typeface="Helvetica Neue" charset="0"/>
                  <a:ea typeface="Helvetica Neue" charset="0"/>
                  <a:cs typeface="Helvetica Neue" charset="0"/>
                </a:rPr>
                <a:t>Power available</a:t>
              </a:r>
            </a:p>
            <a:p>
              <a:r>
                <a:rPr lang="en-US" dirty="0" smtClean="0">
                  <a:latin typeface="Helvetica Neue" charset="0"/>
                  <a:ea typeface="Helvetica Neue" charset="0"/>
                  <a:cs typeface="Helvetica Neue" charset="0"/>
                </a:rPr>
                <a:t>15-20% FMMF</a:t>
              </a:r>
              <a:endParaRPr lang="en-US" dirty="0">
                <a:latin typeface="Helvetica Neue" charset="0"/>
                <a:ea typeface="Helvetica Neue" charset="0"/>
                <a:cs typeface="Helvetica Neue" charset="0"/>
              </a:endParaRPr>
            </a:p>
          </p:txBody>
        </p:sp>
      </p:grpSp>
      <p:grpSp>
        <p:nvGrpSpPr>
          <p:cNvPr id="12" name="Group 11"/>
          <p:cNvGrpSpPr/>
          <p:nvPr/>
        </p:nvGrpSpPr>
        <p:grpSpPr>
          <a:xfrm>
            <a:off x="1209981" y="1015672"/>
            <a:ext cx="7258533" cy="5323506"/>
            <a:chOff x="1259632" y="888406"/>
            <a:chExt cx="7258533" cy="5323506"/>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888406"/>
              <a:ext cx="6470465" cy="5323506"/>
            </a:xfrm>
            <a:prstGeom prst="rect">
              <a:avLst/>
            </a:prstGeom>
          </p:spPr>
        </p:pic>
        <p:sp>
          <p:nvSpPr>
            <p:cNvPr id="5" name="Diamond 4"/>
            <p:cNvSpPr/>
            <p:nvPr/>
          </p:nvSpPr>
          <p:spPr bwMode="auto">
            <a:xfrm rot="2650937">
              <a:off x="5769166" y="2155932"/>
              <a:ext cx="144016" cy="3717270"/>
            </a:xfrm>
            <a:prstGeom prst="diamond">
              <a:avLst/>
            </a:prstGeom>
            <a:solidFill>
              <a:srgbClr val="0070C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12" charset="0"/>
                <a:ea typeface="ヒラギノ角ゴ ProN W3" pitchFamily="-112" charset="-128"/>
                <a:cs typeface="ヒラギノ角ゴ ProN W3" pitchFamily="-112" charset="-128"/>
                <a:sym typeface="Arial" pitchFamily="-112" charset="0"/>
              </a:endParaRPr>
            </a:p>
          </p:txBody>
        </p:sp>
        <p:sp>
          <p:nvSpPr>
            <p:cNvPr id="7" name="Rectangle 6"/>
            <p:cNvSpPr/>
            <p:nvPr/>
          </p:nvSpPr>
          <p:spPr bwMode="auto">
            <a:xfrm>
              <a:off x="7643373" y="1796331"/>
              <a:ext cx="874792" cy="62455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12" charset="0"/>
                <a:ea typeface="ヒラギノ角ゴ ProN W3" pitchFamily="-112" charset="-128"/>
                <a:cs typeface="ヒラギノ角ゴ ProN W3" pitchFamily="-112" charset="-128"/>
                <a:sym typeface="Arial" pitchFamily="-112"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92275" y="0"/>
            <a:ext cx="5638800" cy="1052513"/>
          </a:xfrm>
        </p:spPr>
        <p:txBody>
          <a:bodyPr rIns="132080"/>
          <a:lstStyle/>
          <a:p>
            <a:pPr indent="0" eaLnBrk="1" hangingPunct="1">
              <a:defRPr/>
            </a:pPr>
            <a:r>
              <a:rPr lang="en-US" altLang="en-US" dirty="0" smtClean="0">
                <a:effectLst>
                  <a:outerShdw blurRad="38100" dist="38100" dir="2700000" algn="tl">
                    <a:srgbClr val="C0C0C0"/>
                  </a:outerShdw>
                </a:effectLst>
              </a:rPr>
              <a:t>Wing bone </a:t>
            </a:r>
            <a:r>
              <a:rPr lang="en-US" altLang="en-US" dirty="0" err="1" smtClean="0">
                <a:effectLst>
                  <a:outerShdw blurRad="38100" dist="38100" dir="2700000" algn="tl">
                    <a:srgbClr val="C0C0C0"/>
                  </a:outerShdw>
                </a:effectLst>
              </a:rPr>
              <a:t>allometry</a:t>
            </a:r>
            <a:endParaRPr lang="en-US" altLang="en-US" dirty="0">
              <a:effectLst>
                <a:outerShdw blurRad="38100" dist="38100" dir="2700000" algn="tl">
                  <a:srgbClr val="C0C0C0"/>
                </a:outerShdw>
              </a:effectLst>
            </a:endParaRPr>
          </a:p>
        </p:txBody>
      </p:sp>
      <p:pic>
        <p:nvPicPr>
          <p:cNvPr id="491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076325"/>
            <a:ext cx="8424862"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47664" y="1700808"/>
            <a:ext cx="1811714" cy="461665"/>
          </a:xfrm>
          <a:prstGeom prst="rect">
            <a:avLst/>
          </a:prstGeom>
          <a:noFill/>
        </p:spPr>
        <p:txBody>
          <a:bodyPr wrap="none" rtlCol="0">
            <a:spAutoFit/>
          </a:bodyPr>
          <a:lstStyle/>
          <a:p>
            <a:r>
              <a:rPr lang="en-US" dirty="0" smtClean="0"/>
              <a:t>Needs work</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0"/>
            <a:ext cx="6096000" cy="1524000"/>
          </a:xfrm>
        </p:spPr>
        <p:txBody>
          <a:bodyPr rIns="132080"/>
          <a:lstStyle/>
          <a:p>
            <a:pPr indent="0" eaLnBrk="1" hangingPunct="1">
              <a:defRPr/>
            </a:pPr>
            <a:r>
              <a:rPr lang="en-US" altLang="en-US">
                <a:effectLst>
                  <a:outerShdw blurRad="38100" dist="38100" dir="2700000" algn="tl">
                    <a:srgbClr val="C0C0C0"/>
                  </a:outerShdw>
                </a:effectLst>
              </a:rPr>
              <a:t>Staying in one piece</a:t>
            </a:r>
          </a:p>
        </p:txBody>
      </p:sp>
      <p:sp>
        <p:nvSpPr>
          <p:cNvPr id="32770" name="Content Placeholder 2"/>
          <p:cNvSpPr>
            <a:spLocks noGrp="1"/>
          </p:cNvSpPr>
          <p:nvPr>
            <p:ph idx="1"/>
          </p:nvPr>
        </p:nvSpPr>
        <p:spPr>
          <a:xfrm>
            <a:off x="1116013" y="1773238"/>
            <a:ext cx="7072312" cy="4114800"/>
          </a:xfrm>
        </p:spPr>
        <p:txBody>
          <a:bodyPr/>
          <a:lstStyle/>
          <a:p>
            <a:r>
              <a:rPr lang="en-US" altLang="en-US">
                <a:cs typeface="Times New Roman" charset="0"/>
              </a:rPr>
              <a:t>Wing spar bending</a:t>
            </a:r>
          </a:p>
          <a:p>
            <a:r>
              <a:rPr lang="en-US" altLang="en-US">
                <a:cs typeface="Times New Roman" charset="0"/>
              </a:rPr>
              <a:t>Bone sectional properties</a:t>
            </a:r>
          </a:p>
          <a:p>
            <a:r>
              <a:rPr lang="en-US" altLang="en-US">
                <a:cs typeface="Times New Roman" charset="0"/>
              </a:rPr>
              <a:t>Wing tip deflection</a:t>
            </a:r>
          </a:p>
          <a:p>
            <a:r>
              <a:rPr lang="en-US" altLang="en-US">
                <a:cs typeface="Times New Roman" charset="0"/>
              </a:rPr>
              <a:t>Stress distribution</a:t>
            </a:r>
          </a:p>
          <a:p>
            <a:r>
              <a:rPr lang="en-US" altLang="en-US">
                <a:cs typeface="Times New Roman" charset="0"/>
              </a:rPr>
              <a:t>Limited by tensile stress</a:t>
            </a:r>
          </a:p>
          <a:p>
            <a:r>
              <a:rPr lang="en-US" altLang="en-US">
                <a:cs typeface="Times New Roman" charset="0"/>
              </a:rPr>
              <a:t>Weak constraint on bone diameter</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763688" y="0"/>
            <a:ext cx="6096000" cy="1196975"/>
          </a:xfrm>
        </p:spPr>
        <p:txBody>
          <a:bodyPr rIns="132080"/>
          <a:lstStyle/>
          <a:p>
            <a:pPr indent="0" eaLnBrk="1" hangingPunct="1">
              <a:defRPr/>
            </a:pPr>
            <a:r>
              <a:rPr lang="en-US" altLang="en-US" dirty="0" smtClean="0">
                <a:effectLst>
                  <a:outerShdw blurRad="38100" dist="38100" dir="2700000" algn="tl">
                    <a:srgbClr val="C0C0C0"/>
                  </a:outerShdw>
                </a:effectLst>
              </a:rPr>
              <a:t>Power scaling</a:t>
            </a:r>
            <a:endParaRPr lang="en-US" altLang="en-US" dirty="0">
              <a:effectLst>
                <a:outerShdw blurRad="38100" dist="38100" dir="2700000" algn="tl">
                  <a:srgbClr val="C0C0C0"/>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96975"/>
            <a:ext cx="7670800" cy="52578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03" y="478980"/>
            <a:ext cx="9071297" cy="583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flipV="1">
            <a:off x="2369178" y="3719966"/>
            <a:ext cx="5922685" cy="1606188"/>
          </a:xfrm>
          <a:prstGeom prst="line">
            <a:avLst/>
          </a:prstGeom>
          <a:solidFill>
            <a:srgbClr val="BBE0E3"/>
          </a:solidFill>
          <a:ln w="50800" cap="flat" cmpd="sng" algn="ctr">
            <a:solidFill>
              <a:schemeClr val="accent5">
                <a:lumMod val="75000"/>
              </a:schemeClr>
            </a:solidFill>
            <a:prstDash val="solid"/>
            <a:round/>
            <a:headEnd type="none" w="med" len="med"/>
            <a:tailEnd type="none" w="med" len="med"/>
          </a:ln>
          <a:effectLst/>
        </p:spPr>
      </p:cxnSp>
      <p:cxnSp>
        <p:nvCxnSpPr>
          <p:cNvPr id="29699" name="Straight Connector 6"/>
          <p:cNvCxnSpPr>
            <a:cxnSpLocks noChangeShapeType="1"/>
          </p:cNvCxnSpPr>
          <p:nvPr/>
        </p:nvCxnSpPr>
        <p:spPr bwMode="auto">
          <a:xfrm flipV="1">
            <a:off x="1631064" y="3157128"/>
            <a:ext cx="5808663" cy="1579563"/>
          </a:xfrm>
          <a:prstGeom prst="line">
            <a:avLst/>
          </a:prstGeom>
          <a:noFill/>
          <a:ln w="50800">
            <a:solidFill>
              <a:srgbClr val="0070C0"/>
            </a:solidFill>
            <a:round/>
            <a:headEnd/>
            <a:tailEnd/>
          </a:ln>
          <a:extLst>
            <a:ext uri="{909E8E84-426E-40DD-AFC4-6F175D3DCCD1}">
              <a14:hiddenFill xmlns:a14="http://schemas.microsoft.com/office/drawing/2010/main">
                <a:noFill/>
              </a14:hiddenFill>
            </a:ext>
          </a:extLst>
        </p:spPr>
      </p:cxnSp>
      <p:sp>
        <p:nvSpPr>
          <p:cNvPr id="7" name="TextBox 6"/>
          <p:cNvSpPr txBox="1"/>
          <p:nvPr/>
        </p:nvSpPr>
        <p:spPr>
          <a:xfrm>
            <a:off x="2951220" y="5517232"/>
            <a:ext cx="612668" cy="461665"/>
          </a:xfrm>
          <a:prstGeom prst="rect">
            <a:avLst/>
          </a:prstGeom>
          <a:solidFill>
            <a:schemeClr val="bg1"/>
          </a:solidFill>
        </p:spPr>
        <p:txBody>
          <a:bodyPr wrap="none" rtlCol="0">
            <a:spAutoFit/>
          </a:bodyPr>
          <a:lstStyle/>
          <a:p>
            <a:r>
              <a:rPr lang="en-US" smtClean="0"/>
              <a:t>0.1</a:t>
            </a:r>
            <a:endParaRPr lang="en-US"/>
          </a:p>
        </p:txBody>
      </p:sp>
      <p:sp>
        <p:nvSpPr>
          <p:cNvPr id="8" name="TextBox 7"/>
          <p:cNvSpPr txBox="1"/>
          <p:nvPr/>
        </p:nvSpPr>
        <p:spPr>
          <a:xfrm>
            <a:off x="4535396" y="5517232"/>
            <a:ext cx="612668" cy="461665"/>
          </a:xfrm>
          <a:prstGeom prst="rect">
            <a:avLst/>
          </a:prstGeom>
          <a:solidFill>
            <a:schemeClr val="bg1"/>
          </a:solidFill>
        </p:spPr>
        <p:txBody>
          <a:bodyPr wrap="none" rtlCol="0">
            <a:spAutoFit/>
          </a:bodyPr>
          <a:lstStyle/>
          <a:p>
            <a:r>
              <a:rPr lang="en-US" dirty="0" smtClean="0"/>
              <a:t>1.0</a:t>
            </a:r>
            <a:endParaRPr lang="en-US" dirty="0"/>
          </a:p>
        </p:txBody>
      </p:sp>
      <p:sp>
        <p:nvSpPr>
          <p:cNvPr id="9" name="TextBox 8"/>
          <p:cNvSpPr txBox="1"/>
          <p:nvPr/>
        </p:nvSpPr>
        <p:spPr>
          <a:xfrm>
            <a:off x="6228184" y="5517232"/>
            <a:ext cx="784189" cy="461665"/>
          </a:xfrm>
          <a:prstGeom prst="rect">
            <a:avLst/>
          </a:prstGeom>
          <a:solidFill>
            <a:schemeClr val="bg1"/>
          </a:solidFill>
        </p:spPr>
        <p:txBody>
          <a:bodyPr wrap="none" rtlCol="0">
            <a:spAutoFit/>
          </a:bodyPr>
          <a:lstStyle/>
          <a:p>
            <a:r>
              <a:rPr lang="en-US" dirty="0" smtClean="0"/>
              <a:t>10.0</a:t>
            </a:r>
            <a:endParaRPr lang="en-US" dirty="0"/>
          </a:p>
        </p:txBody>
      </p:sp>
      <p:sp>
        <p:nvSpPr>
          <p:cNvPr id="10" name="TextBox 9"/>
          <p:cNvSpPr txBox="1"/>
          <p:nvPr/>
        </p:nvSpPr>
        <p:spPr>
          <a:xfrm>
            <a:off x="1269912" y="5517232"/>
            <a:ext cx="784189" cy="461665"/>
          </a:xfrm>
          <a:prstGeom prst="rect">
            <a:avLst/>
          </a:prstGeom>
          <a:solidFill>
            <a:schemeClr val="bg1"/>
          </a:solidFill>
        </p:spPr>
        <p:txBody>
          <a:bodyPr wrap="none" rtlCol="0">
            <a:spAutoFit/>
          </a:bodyPr>
          <a:lstStyle/>
          <a:p>
            <a:r>
              <a:rPr lang="en-US" smtClean="0"/>
              <a:t>0.01</a:t>
            </a:r>
            <a:endParaRPr lang="en-US"/>
          </a:p>
        </p:txBody>
      </p:sp>
      <p:sp>
        <p:nvSpPr>
          <p:cNvPr id="11" name="TextBox 10"/>
          <p:cNvSpPr txBox="1"/>
          <p:nvPr/>
        </p:nvSpPr>
        <p:spPr>
          <a:xfrm>
            <a:off x="7656437" y="5517232"/>
            <a:ext cx="955711" cy="461665"/>
          </a:xfrm>
          <a:prstGeom prst="rect">
            <a:avLst/>
          </a:prstGeom>
          <a:solidFill>
            <a:schemeClr val="bg1"/>
          </a:solidFill>
        </p:spPr>
        <p:txBody>
          <a:bodyPr wrap="none" rtlCol="0">
            <a:spAutoFit/>
          </a:bodyPr>
          <a:lstStyle/>
          <a:p>
            <a:r>
              <a:rPr lang="en-US" dirty="0" smtClean="0"/>
              <a:t>100.0</a:t>
            </a:r>
            <a:endParaRPr lang="en-US" dirty="0"/>
          </a:p>
        </p:txBody>
      </p:sp>
      <p:sp>
        <p:nvSpPr>
          <p:cNvPr id="13" name="TextBox 12"/>
          <p:cNvSpPr txBox="1"/>
          <p:nvPr/>
        </p:nvSpPr>
        <p:spPr>
          <a:xfrm rot="16200000">
            <a:off x="-916528" y="3076638"/>
            <a:ext cx="2637260" cy="461665"/>
          </a:xfrm>
          <a:prstGeom prst="rect">
            <a:avLst/>
          </a:prstGeom>
          <a:solidFill>
            <a:schemeClr val="bg1"/>
          </a:solidFill>
        </p:spPr>
        <p:txBody>
          <a:bodyPr wrap="none" rtlCol="0">
            <a:spAutoFit/>
          </a:bodyPr>
          <a:lstStyle/>
          <a:p>
            <a:r>
              <a:rPr lang="en-US" smtClean="0">
                <a:latin typeface="Helvetica Neue" charset="0"/>
                <a:ea typeface="Helvetica Neue" charset="0"/>
                <a:cs typeface="Helvetica Neue" charset="0"/>
              </a:rPr>
              <a:t>Power factor ratio</a:t>
            </a:r>
            <a:endParaRPr lang="en-US" dirty="0">
              <a:latin typeface="Helvetica Neue" charset="0"/>
              <a:ea typeface="Helvetica Neue" charset="0"/>
              <a:cs typeface="Helvetica Neue" charset="0"/>
            </a:endParaRPr>
          </a:p>
        </p:txBody>
      </p:sp>
      <p:sp>
        <p:nvSpPr>
          <p:cNvPr id="2" name="Rectangle 1"/>
          <p:cNvSpPr/>
          <p:nvPr/>
        </p:nvSpPr>
        <p:spPr bwMode="auto">
          <a:xfrm>
            <a:off x="3923928" y="5877272"/>
            <a:ext cx="1728192" cy="310263"/>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12" charset="0"/>
              <a:ea typeface="ヒラギノ角ゴ ProN W3" pitchFamily="-112" charset="-128"/>
              <a:cs typeface="ヒラギノ角ゴ ProN W3" pitchFamily="-112" charset="-128"/>
              <a:sym typeface="Arial" pitchFamily="-112" charset="0"/>
            </a:endParaRPr>
          </a:p>
        </p:txBody>
      </p:sp>
      <p:sp>
        <p:nvSpPr>
          <p:cNvPr id="6" name="TextBox 5"/>
          <p:cNvSpPr txBox="1"/>
          <p:nvPr/>
        </p:nvSpPr>
        <p:spPr>
          <a:xfrm>
            <a:off x="3754601" y="6021288"/>
            <a:ext cx="2151551" cy="461665"/>
          </a:xfrm>
          <a:prstGeom prst="rect">
            <a:avLst/>
          </a:prstGeom>
          <a:solidFill>
            <a:schemeClr val="bg1"/>
          </a:solidFill>
        </p:spPr>
        <p:txBody>
          <a:bodyPr wrap="none" rtlCol="0">
            <a:spAutoFit/>
          </a:bodyPr>
          <a:lstStyle/>
          <a:p>
            <a:r>
              <a:rPr lang="en-US" dirty="0" smtClean="0">
                <a:latin typeface="Helvetica Neue" charset="0"/>
                <a:ea typeface="Helvetica Neue" charset="0"/>
                <a:cs typeface="Helvetica Neue" charset="0"/>
              </a:rPr>
              <a:t>Body mass kg</a:t>
            </a:r>
            <a:endParaRPr lang="en-US" dirty="0">
              <a:latin typeface="Helvetica Neue" charset="0"/>
              <a:ea typeface="Helvetica Neue" charset="0"/>
              <a:cs typeface="Helvetica Neue" charset="0"/>
            </a:endParaRPr>
          </a:p>
        </p:txBody>
      </p:sp>
      <p:sp>
        <p:nvSpPr>
          <p:cNvPr id="14" name="TextBox 5"/>
          <p:cNvSpPr txBox="1">
            <a:spLocks noChangeArrowheads="1"/>
          </p:cNvSpPr>
          <p:nvPr/>
        </p:nvSpPr>
        <p:spPr bwMode="auto">
          <a:xfrm>
            <a:off x="7572756" y="6433910"/>
            <a:ext cx="143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SzPct val="77000"/>
              <a:buChar char="•"/>
              <a:defRPr sz="3200">
                <a:solidFill>
                  <a:srgbClr val="262673"/>
                </a:solidFill>
                <a:latin typeface="Optima" charset="0"/>
                <a:ea typeface="ヒラギノ角ゴ ProN W3" charset="-128"/>
                <a:cs typeface="Times New Roman" charset="0"/>
                <a:sym typeface="Optima" charset="0"/>
              </a:defRPr>
            </a:lvl1pPr>
            <a:lvl2pPr marL="742950" indent="-285750">
              <a:buSzPct val="77000"/>
              <a:defRPr>
                <a:solidFill>
                  <a:schemeClr val="tx1"/>
                </a:solidFill>
                <a:latin typeface="Helvetica Neue" charset="0"/>
                <a:ea typeface="ヒラギノ角ゴ ProN W3" charset="-128"/>
                <a:cs typeface="ヒラギノ角ゴ ProN W3" charset="-128"/>
                <a:sym typeface="Helvetica Neue"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cs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9pPr>
          </a:lstStyle>
          <a:p>
            <a:pPr algn="r" eaLnBrk="1" hangingPunct="1">
              <a:spcBef>
                <a:spcPct val="0"/>
              </a:spcBef>
              <a:buSzTx/>
              <a:buFontTx/>
              <a:buNone/>
            </a:pPr>
            <a:r>
              <a:rPr lang="en-US" altLang="en-US" sz="1200" dirty="0" err="1">
                <a:solidFill>
                  <a:srgbClr val="000000"/>
                </a:solidFill>
                <a:latin typeface="Arial" charset="0"/>
                <a:sym typeface="Arial" charset="0"/>
              </a:rPr>
              <a:t>Pennycuick</a:t>
            </a:r>
            <a:r>
              <a:rPr lang="en-US" altLang="en-US" sz="1200" dirty="0">
                <a:solidFill>
                  <a:srgbClr val="000000"/>
                </a:solidFill>
                <a:latin typeface="Arial" charset="0"/>
                <a:sym typeface="Arial" charset="0"/>
              </a:rPr>
              <a:t> </a:t>
            </a:r>
            <a:r>
              <a:rPr lang="en-US" altLang="en-US" sz="1200" dirty="0" smtClean="0">
                <a:solidFill>
                  <a:srgbClr val="000000"/>
                </a:solidFill>
                <a:latin typeface="Arial" charset="0"/>
                <a:sym typeface="Arial" charset="0"/>
              </a:rPr>
              <a:t>1996 </a:t>
            </a:r>
            <a:endParaRPr lang="en-US" altLang="en-US" sz="1200" dirty="0">
              <a:solidFill>
                <a:srgbClr val="000000"/>
              </a:solidFill>
              <a:latin typeface="Arial" charset="0"/>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0"/>
            <a:ext cx="6096000" cy="1524000"/>
          </a:xfrm>
        </p:spPr>
        <p:txBody>
          <a:bodyPr rIns="132080"/>
          <a:lstStyle/>
          <a:p>
            <a:pPr indent="0" eaLnBrk="1" hangingPunct="1">
              <a:defRPr/>
            </a:pPr>
            <a:r>
              <a:rPr lang="en-US" altLang="en-US" dirty="0">
                <a:effectLst>
                  <a:outerShdw blurRad="38100" dist="38100" dir="2700000" algn="tl">
                    <a:srgbClr val="C0C0C0"/>
                  </a:outerShdw>
                </a:effectLst>
              </a:rPr>
              <a:t>Landing</a:t>
            </a:r>
          </a:p>
        </p:txBody>
      </p:sp>
      <p:sp>
        <p:nvSpPr>
          <p:cNvPr id="34818" name="Content Placeholder 2"/>
          <p:cNvSpPr>
            <a:spLocks noGrp="1"/>
          </p:cNvSpPr>
          <p:nvPr>
            <p:ph idx="1"/>
          </p:nvPr>
        </p:nvSpPr>
        <p:spPr>
          <a:xfrm>
            <a:off x="1143000" y="2286000"/>
            <a:ext cx="6858000" cy="2819400"/>
          </a:xfrm>
        </p:spPr>
        <p:txBody>
          <a:bodyPr/>
          <a:lstStyle/>
          <a:p>
            <a:r>
              <a:rPr lang="en-US" altLang="en-US" dirty="0" smtClean="0">
                <a:cs typeface="Times New Roman" charset="0"/>
              </a:rPr>
              <a:t>Estimate landing speed</a:t>
            </a:r>
          </a:p>
          <a:p>
            <a:r>
              <a:rPr lang="en-US" altLang="en-US" dirty="0" smtClean="0">
                <a:cs typeface="Times New Roman" charset="0"/>
              </a:rPr>
              <a:t>Time </a:t>
            </a:r>
            <a:r>
              <a:rPr lang="en-US" altLang="en-US" dirty="0">
                <a:cs typeface="Times New Roman" charset="0"/>
              </a:rPr>
              <a:t>stepping model</a:t>
            </a:r>
          </a:p>
          <a:p>
            <a:r>
              <a:rPr lang="en-US" altLang="en-US" dirty="0">
                <a:cs typeface="Times New Roman" charset="0"/>
              </a:rPr>
              <a:t>Simple quasi static approach</a:t>
            </a:r>
          </a:p>
          <a:p>
            <a:r>
              <a:rPr lang="en-US" altLang="en-US" dirty="0">
                <a:cs typeface="Times New Roman" charset="0"/>
              </a:rPr>
              <a:t>Calibrated for </a:t>
            </a:r>
            <a:r>
              <a:rPr lang="en-US" altLang="en-US" dirty="0" smtClean="0">
                <a:cs typeface="Times New Roman" charset="0"/>
              </a:rPr>
              <a:t>birds: 4-8m/s</a:t>
            </a:r>
            <a:endParaRPr lang="en-US" altLang="en-US" dirty="0">
              <a:cs typeface="Times New Roman"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76" y="0"/>
            <a:ext cx="10697183"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052736"/>
            <a:ext cx="7356125" cy="5544616"/>
          </a:xfrm>
          <a:prstGeom prst="rect">
            <a:avLst/>
          </a:prstGeom>
        </p:spPr>
      </p:pic>
      <p:sp>
        <p:nvSpPr>
          <p:cNvPr id="16385" name="Rectangle 1"/>
          <p:cNvSpPr>
            <a:spLocks noGrp="1" noChangeArrowheads="1"/>
          </p:cNvSpPr>
          <p:nvPr>
            <p:ph type="title"/>
          </p:nvPr>
        </p:nvSpPr>
        <p:spPr/>
        <p:txBody>
          <a:bodyPr rIns="132080"/>
          <a:lstStyle/>
          <a:p>
            <a:pPr indent="0" eaLnBrk="1" hangingPunct="1">
              <a:defRPr/>
            </a:pPr>
            <a:r>
              <a:rPr lang="en-US" altLang="en-US" dirty="0">
                <a:effectLst>
                  <a:outerShdw blurRad="38100" dist="38100" dir="2700000" algn="tl">
                    <a:srgbClr val="C0C0C0"/>
                  </a:outerShdw>
                </a:effectLst>
              </a:rPr>
              <a:t>Landing speed</a:t>
            </a:r>
          </a:p>
        </p:txBody>
      </p:sp>
      <p:sp>
        <p:nvSpPr>
          <p:cNvPr id="7" name="TextBox 2"/>
          <p:cNvSpPr txBox="1">
            <a:spLocks noChangeArrowheads="1"/>
          </p:cNvSpPr>
          <p:nvPr/>
        </p:nvSpPr>
        <p:spPr bwMode="auto">
          <a:xfrm>
            <a:off x="4193957" y="3594211"/>
            <a:ext cx="954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dirty="0" smtClean="0">
                <a:latin typeface="Helvetica Neue" charset="0"/>
              </a:rPr>
              <a:t>Swan</a:t>
            </a:r>
            <a:endParaRPr lang="en-US" altLang="en-US" dirty="0">
              <a:latin typeface="Helvetica Neue" charset="0"/>
            </a:endParaRPr>
          </a:p>
        </p:txBody>
      </p:sp>
      <p:grpSp>
        <p:nvGrpSpPr>
          <p:cNvPr id="5" name="Group 4"/>
          <p:cNvGrpSpPr/>
          <p:nvPr/>
        </p:nvGrpSpPr>
        <p:grpSpPr>
          <a:xfrm>
            <a:off x="5364088" y="2276872"/>
            <a:ext cx="995759" cy="1548171"/>
            <a:chOff x="5364088" y="2276872"/>
            <a:chExt cx="995759" cy="1548171"/>
          </a:xfrm>
        </p:grpSpPr>
        <p:sp>
          <p:nvSpPr>
            <p:cNvPr id="38915" name="TextBox 2"/>
            <p:cNvSpPr txBox="1">
              <a:spLocks noChangeArrowheads="1"/>
            </p:cNvSpPr>
            <p:nvPr/>
          </p:nvSpPr>
          <p:spPr bwMode="auto">
            <a:xfrm>
              <a:off x="5459735" y="2820769"/>
              <a:ext cx="900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dirty="0">
                  <a:latin typeface="Helvetica Neue" charset="0"/>
                </a:rPr>
                <a:t>Birds</a:t>
              </a:r>
            </a:p>
          </p:txBody>
        </p:sp>
        <p:cxnSp>
          <p:nvCxnSpPr>
            <p:cNvPr id="4" name="Straight Arrow Connector 3"/>
            <p:cNvCxnSpPr/>
            <p:nvPr/>
          </p:nvCxnSpPr>
          <p:spPr bwMode="auto">
            <a:xfrm>
              <a:off x="5364088" y="2276872"/>
              <a:ext cx="0" cy="1548171"/>
            </a:xfrm>
            <a:prstGeom prst="straightConnector1">
              <a:avLst/>
            </a:prstGeom>
            <a:solidFill>
              <a:srgbClr val="BBE0E3"/>
            </a:solidFill>
            <a:ln w="50800" cap="flat" cmpd="sng" algn="ctr">
              <a:solidFill>
                <a:schemeClr val="bg1">
                  <a:lumMod val="65000"/>
                </a:schemeClr>
              </a:solidFill>
              <a:prstDash val="solid"/>
              <a:round/>
              <a:headEnd type="triangle"/>
              <a:tailEnd type="triangle"/>
            </a:ln>
            <a:effectLst/>
          </p:spPr>
        </p:cxnSp>
      </p:grpSp>
      <p:sp>
        <p:nvSpPr>
          <p:cNvPr id="3" name="Rectangle 2"/>
          <p:cNvSpPr/>
          <p:nvPr/>
        </p:nvSpPr>
        <p:spPr bwMode="auto">
          <a:xfrm>
            <a:off x="2195736" y="3655621"/>
            <a:ext cx="5688632" cy="338844"/>
          </a:xfrm>
          <a:prstGeom prst="rect">
            <a:avLst/>
          </a:prstGeom>
          <a:solidFill>
            <a:schemeClr val="accent5">
              <a:lumMod val="75000"/>
              <a:alpha val="42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12" charset="0"/>
              <a:ea typeface="ヒラギノ角ゴ ProN W3" pitchFamily="-112" charset="-128"/>
              <a:cs typeface="ヒラギノ角ゴ ProN W3" pitchFamily="-112" charset="-128"/>
              <a:sym typeface="Arial" pitchFamily="-112" charset="0"/>
            </a:endParaRPr>
          </a:p>
        </p:txBody>
      </p:sp>
      <p:sp>
        <p:nvSpPr>
          <p:cNvPr id="38916" name="TextBox 8"/>
          <p:cNvSpPr txBox="1">
            <a:spLocks noChangeArrowheads="1"/>
          </p:cNvSpPr>
          <p:nvPr/>
        </p:nvSpPr>
        <p:spPr bwMode="auto">
          <a:xfrm>
            <a:off x="5967142" y="4602965"/>
            <a:ext cx="1665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dirty="0">
                <a:latin typeface="Helvetica Neue" charset="0"/>
              </a:rPr>
              <a:t>Pterosaurs</a:t>
            </a:r>
          </a:p>
        </p:txBody>
      </p:sp>
      <p:grpSp>
        <p:nvGrpSpPr>
          <p:cNvPr id="18" name="Group 17"/>
          <p:cNvGrpSpPr/>
          <p:nvPr/>
        </p:nvGrpSpPr>
        <p:grpSpPr>
          <a:xfrm>
            <a:off x="5652120" y="4216399"/>
            <a:ext cx="1944216" cy="796777"/>
            <a:chOff x="5652120" y="4216399"/>
            <a:chExt cx="1944216" cy="796777"/>
          </a:xfrm>
        </p:grpSpPr>
        <p:cxnSp>
          <p:nvCxnSpPr>
            <p:cNvPr id="13" name="Straight Connector 12"/>
            <p:cNvCxnSpPr/>
            <p:nvPr/>
          </p:nvCxnSpPr>
          <p:spPr bwMode="auto">
            <a:xfrm flipV="1">
              <a:off x="5652120" y="4216399"/>
              <a:ext cx="1872208" cy="363018"/>
            </a:xfrm>
            <a:prstGeom prst="line">
              <a:avLst/>
            </a:prstGeom>
            <a:solidFill>
              <a:srgbClr val="BBE0E3"/>
            </a:solidFill>
            <a:ln w="76200" cap="flat" cmpd="sng" algn="ctr">
              <a:solidFill>
                <a:schemeClr val="bg1"/>
              </a:solidFill>
              <a:prstDash val="solid"/>
              <a:round/>
              <a:headEnd type="none" w="med" len="med"/>
              <a:tailEnd type="none" w="med" len="med"/>
            </a:ln>
            <a:effectLst/>
          </p:spPr>
        </p:cxnSp>
        <p:sp>
          <p:nvSpPr>
            <p:cNvPr id="17" name="Rectangle 16"/>
            <p:cNvSpPr/>
            <p:nvPr/>
          </p:nvSpPr>
          <p:spPr bwMode="auto">
            <a:xfrm>
              <a:off x="6012160" y="4725144"/>
              <a:ext cx="1584176" cy="28803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12" charset="0"/>
                <a:ea typeface="ヒラギノ角ゴ ProN W3" pitchFamily="-112" charset="-128"/>
                <a:cs typeface="ヒラギノ角ゴ ProN W3" pitchFamily="-112" charset="-128"/>
                <a:sym typeface="Arial" pitchFamily="-112"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0"/>
            <a:ext cx="6096000" cy="1524000"/>
          </a:xfrm>
        </p:spPr>
        <p:txBody>
          <a:bodyPr rIns="132080"/>
          <a:lstStyle/>
          <a:p>
            <a:pPr indent="0" eaLnBrk="1" hangingPunct="1">
              <a:defRPr/>
            </a:pPr>
            <a:r>
              <a:rPr lang="en-US" altLang="en-US" dirty="0">
                <a:effectLst>
                  <a:outerShdw blurRad="38100" dist="38100" dir="2700000" algn="tl">
                    <a:srgbClr val="C0C0C0"/>
                  </a:outerShdw>
                </a:effectLst>
              </a:rPr>
              <a:t>Getting into the air</a:t>
            </a:r>
          </a:p>
        </p:txBody>
      </p:sp>
      <p:sp>
        <p:nvSpPr>
          <p:cNvPr id="40962" name="Content Placeholder 2"/>
          <p:cNvSpPr>
            <a:spLocks noGrp="1"/>
          </p:cNvSpPr>
          <p:nvPr>
            <p:ph idx="1"/>
          </p:nvPr>
        </p:nvSpPr>
        <p:spPr>
          <a:xfrm>
            <a:off x="1371600" y="1981200"/>
            <a:ext cx="7010400" cy="2239888"/>
          </a:xfrm>
        </p:spPr>
        <p:txBody>
          <a:bodyPr/>
          <a:lstStyle/>
          <a:p>
            <a:r>
              <a:rPr lang="en-US" altLang="en-US" dirty="0" smtClean="0">
                <a:cs typeface="Times New Roman" charset="0"/>
              </a:rPr>
              <a:t>Leap &gt;80%</a:t>
            </a:r>
          </a:p>
          <a:p>
            <a:r>
              <a:rPr lang="en-US" altLang="en-US" dirty="0" smtClean="0">
                <a:cs typeface="Times New Roman" charset="0"/>
              </a:rPr>
              <a:t>Earls </a:t>
            </a:r>
            <a:r>
              <a:rPr lang="en-US" altLang="en-US" dirty="0">
                <a:cs typeface="Times New Roman" charset="0"/>
              </a:rPr>
              <a:t>force profile</a:t>
            </a:r>
          </a:p>
          <a:p>
            <a:r>
              <a:rPr lang="en-US" altLang="en-US" dirty="0">
                <a:cs typeface="Times New Roman" charset="0"/>
              </a:rPr>
              <a:t>Wing tip </a:t>
            </a:r>
            <a:r>
              <a:rPr lang="en-US" altLang="en-US" dirty="0" err="1">
                <a:cs typeface="Times New Roman" charset="0"/>
              </a:rPr>
              <a:t>downstroke</a:t>
            </a:r>
            <a:r>
              <a:rPr lang="en-US" altLang="en-US" dirty="0">
                <a:cs typeface="Times New Roman" charset="0"/>
              </a:rPr>
              <a:t> clearance</a:t>
            </a:r>
          </a:p>
          <a:p>
            <a:r>
              <a:rPr lang="en-US" altLang="en-US" dirty="0">
                <a:cs typeface="Times New Roman" charset="0"/>
              </a:rPr>
              <a:t>Constant </a:t>
            </a:r>
            <a:r>
              <a:rPr lang="en-US" altLang="en-US" dirty="0" smtClean="0">
                <a:cs typeface="Times New Roman" charset="0"/>
              </a:rPr>
              <a:t>leap </a:t>
            </a:r>
            <a:r>
              <a:rPr lang="en-US" altLang="en-US" dirty="0" err="1" smtClean="0">
                <a:cs typeface="Times New Roman" charset="0"/>
              </a:rPr>
              <a:t>height:size</a:t>
            </a:r>
            <a:r>
              <a:rPr lang="en-US" altLang="en-US" dirty="0" smtClean="0">
                <a:cs typeface="Times New Roman" charset="0"/>
              </a:rPr>
              <a:t> </a:t>
            </a:r>
            <a:r>
              <a:rPr lang="en-US" altLang="en-US" dirty="0">
                <a:cs typeface="Times New Roman" charset="0"/>
              </a:rPr>
              <a:t>ratio</a:t>
            </a:r>
          </a:p>
        </p:txBody>
      </p:sp>
      <p:sp>
        <p:nvSpPr>
          <p:cNvPr id="40964" name="TextBox 5"/>
          <p:cNvSpPr txBox="1">
            <a:spLocks noChangeArrowheads="1"/>
          </p:cNvSpPr>
          <p:nvPr/>
        </p:nvSpPr>
        <p:spPr bwMode="auto">
          <a:xfrm>
            <a:off x="8089900" y="6172200"/>
            <a:ext cx="920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SzPct val="77000"/>
              <a:buChar char="•"/>
              <a:defRPr sz="3200">
                <a:solidFill>
                  <a:srgbClr val="262673"/>
                </a:solidFill>
                <a:latin typeface="Optima" charset="0"/>
                <a:ea typeface="ヒラギノ角ゴ ProN W3" charset="-128"/>
                <a:cs typeface="Times New Roman" charset="0"/>
                <a:sym typeface="Optima" charset="0"/>
              </a:defRPr>
            </a:lvl1pPr>
            <a:lvl2pPr marL="742950" indent="-285750">
              <a:buSzPct val="77000"/>
              <a:defRPr>
                <a:solidFill>
                  <a:schemeClr val="tx1"/>
                </a:solidFill>
                <a:latin typeface="Helvetica Neue" charset="0"/>
                <a:ea typeface="ヒラギノ角ゴ ProN W3" charset="-128"/>
                <a:cs typeface="ヒラギノ角ゴ ProN W3" charset="-128"/>
                <a:sym typeface="Helvetica Neue"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cs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9pPr>
          </a:lstStyle>
          <a:p>
            <a:pPr algn="r" eaLnBrk="1" hangingPunct="1">
              <a:spcBef>
                <a:spcPct val="0"/>
              </a:spcBef>
              <a:buSzTx/>
              <a:buFontTx/>
              <a:buNone/>
            </a:pPr>
            <a:r>
              <a:rPr lang="en-US" altLang="en-US" sz="1200">
                <a:solidFill>
                  <a:srgbClr val="000000"/>
                </a:solidFill>
                <a:latin typeface="Arial" charset="0"/>
                <a:sym typeface="Arial" charset="0"/>
              </a:rPr>
              <a:t>Earls 2000</a:t>
            </a:r>
          </a:p>
        </p:txBody>
      </p:sp>
      <p:pic>
        <p:nvPicPr>
          <p:cNvPr id="5" name="Picture 4" descr="pige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2204"/>
            <a:ext cx="9524776" cy="689119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40" y="249137"/>
            <a:ext cx="91440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468313" y="0"/>
            <a:ext cx="5616576" cy="1152525"/>
          </a:xfrm>
        </p:spPr>
        <p:txBody>
          <a:bodyPr rIns="132080"/>
          <a:lstStyle/>
          <a:p>
            <a:pPr indent="0" eaLnBrk="1" hangingPunct="1">
              <a:defRPr/>
            </a:pPr>
            <a:r>
              <a:rPr lang="en-US" altLang="en-US" dirty="0" smtClean="0">
                <a:effectLst>
                  <a:outerShdw blurRad="38100" dist="38100" dir="2700000" algn="tl">
                    <a:srgbClr val="C0C0C0"/>
                  </a:outerShdw>
                </a:effectLst>
              </a:rPr>
              <a:t>Launch impulse</a:t>
            </a:r>
            <a:endParaRPr lang="en-US" altLang="en-US" dirty="0">
              <a:effectLst>
                <a:outerShdw blurRad="38100" dist="38100" dir="2700000" algn="tl">
                  <a:srgbClr val="C0C0C0"/>
                </a:outerShdw>
              </a:effectLst>
            </a:endParaRPr>
          </a:p>
        </p:txBody>
      </p:sp>
      <p:sp>
        <p:nvSpPr>
          <p:cNvPr id="43012" name="TextBox 5"/>
          <p:cNvSpPr txBox="1">
            <a:spLocks noChangeArrowheads="1"/>
          </p:cNvSpPr>
          <p:nvPr/>
        </p:nvSpPr>
        <p:spPr bwMode="auto">
          <a:xfrm>
            <a:off x="8028384" y="6465143"/>
            <a:ext cx="920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SzPct val="77000"/>
              <a:buChar char="•"/>
              <a:defRPr sz="3200">
                <a:solidFill>
                  <a:srgbClr val="262673"/>
                </a:solidFill>
                <a:latin typeface="Optima" charset="0"/>
                <a:ea typeface="ヒラギノ角ゴ ProN W3" charset="-128"/>
                <a:cs typeface="Times New Roman" charset="0"/>
                <a:sym typeface="Optima" charset="0"/>
              </a:defRPr>
            </a:lvl1pPr>
            <a:lvl2pPr marL="742950" indent="-285750">
              <a:buSzPct val="77000"/>
              <a:defRPr>
                <a:solidFill>
                  <a:schemeClr val="tx1"/>
                </a:solidFill>
                <a:latin typeface="Helvetica Neue" charset="0"/>
                <a:ea typeface="ヒラギノ角ゴ ProN W3" charset="-128"/>
                <a:cs typeface="ヒラギノ角ゴ ProN W3" charset="-128"/>
                <a:sym typeface="Helvetica Neue" charset="0"/>
              </a:defRPr>
            </a:lvl2pPr>
            <a:lvl3pPr marL="1143000" indent="-228600">
              <a:spcBef>
                <a:spcPts val="600"/>
              </a:spcBef>
              <a:buSzPct val="100000"/>
              <a:buFont typeface="Arial" charset="0"/>
              <a:buChar char="•"/>
              <a:defRPr sz="2400">
                <a:solidFill>
                  <a:schemeClr val="tx1"/>
                </a:solidFill>
                <a:latin typeface="Arial" charset="0"/>
                <a:ea typeface="ヒラギノ角ゴ ProN W3" charset="-128"/>
                <a:cs typeface="ヒラギノ角ゴ ProN W3" charset="-128"/>
                <a:sym typeface="Arial" charset="0"/>
              </a:defRPr>
            </a:lvl3pPr>
            <a:lvl4pPr marL="16002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4pPr>
            <a:lvl5pPr marL="2057400" indent="-228600">
              <a:spcBef>
                <a:spcPts val="500"/>
              </a:spcBef>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5pPr>
            <a:lvl6pPr marL="25146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6pPr>
            <a:lvl7pPr marL="29718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7pPr>
            <a:lvl8pPr marL="34290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8pPr>
            <a:lvl9pPr marL="3886200" indent="-228600" eaLnBrk="0" fontAlgn="base" hangingPunct="0">
              <a:spcBef>
                <a:spcPts val="500"/>
              </a:spcBef>
              <a:spcAft>
                <a:spcPct val="0"/>
              </a:spcAft>
              <a:buSzPct val="100000"/>
              <a:buFont typeface="Arial" charset="0"/>
              <a:buChar char="»"/>
              <a:defRPr sz="2000">
                <a:solidFill>
                  <a:schemeClr val="tx1"/>
                </a:solidFill>
                <a:latin typeface="Arial" charset="0"/>
                <a:ea typeface="ヒラギノ角ゴ ProN W3" charset="-128"/>
                <a:cs typeface="ヒラギノ角ゴ ProN W3" charset="-128"/>
                <a:sym typeface="Arial" charset="0"/>
              </a:defRPr>
            </a:lvl9pPr>
          </a:lstStyle>
          <a:p>
            <a:pPr algn="r" eaLnBrk="1" hangingPunct="1">
              <a:spcBef>
                <a:spcPct val="0"/>
              </a:spcBef>
              <a:buSzTx/>
              <a:buFontTx/>
              <a:buNone/>
            </a:pPr>
            <a:r>
              <a:rPr lang="en-US" altLang="en-US" sz="1200">
                <a:solidFill>
                  <a:srgbClr val="000000"/>
                </a:solidFill>
                <a:latin typeface="Arial" charset="0"/>
                <a:sym typeface="Arial" charset="0"/>
              </a:rPr>
              <a:t>Earls 2000</a:t>
            </a:r>
          </a:p>
        </p:txBody>
      </p:sp>
      <p:sp>
        <p:nvSpPr>
          <p:cNvPr id="43013" name="TextBox 1"/>
          <p:cNvSpPr txBox="1">
            <a:spLocks noChangeArrowheads="1"/>
          </p:cNvSpPr>
          <p:nvPr/>
        </p:nvSpPr>
        <p:spPr bwMode="auto">
          <a:xfrm>
            <a:off x="4733042" y="3903230"/>
            <a:ext cx="16557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a:t>Launch impulse</a:t>
            </a:r>
          </a:p>
        </p:txBody>
      </p:sp>
      <p:grpSp>
        <p:nvGrpSpPr>
          <p:cNvPr id="6" name="Group 5"/>
          <p:cNvGrpSpPr/>
          <p:nvPr/>
        </p:nvGrpSpPr>
        <p:grpSpPr>
          <a:xfrm>
            <a:off x="4427983" y="4928794"/>
            <a:ext cx="1800200" cy="461665"/>
            <a:chOff x="4427983" y="4928794"/>
            <a:chExt cx="1800200" cy="461665"/>
          </a:xfrm>
        </p:grpSpPr>
        <p:cxnSp>
          <p:nvCxnSpPr>
            <p:cNvPr id="3" name="Straight Arrow Connector 2"/>
            <p:cNvCxnSpPr/>
            <p:nvPr/>
          </p:nvCxnSpPr>
          <p:spPr bwMode="auto">
            <a:xfrm>
              <a:off x="4427983" y="5373216"/>
              <a:ext cx="1800200" cy="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4790917" y="4928794"/>
              <a:ext cx="1074333" cy="461665"/>
            </a:xfrm>
            <a:prstGeom prst="rect">
              <a:avLst/>
            </a:prstGeom>
            <a:noFill/>
          </p:spPr>
          <p:txBody>
            <a:bodyPr wrap="none" rtlCol="0">
              <a:spAutoFit/>
            </a:bodyPr>
            <a:lstStyle/>
            <a:p>
              <a:r>
                <a:rPr lang="en-US" dirty="0" smtClean="0"/>
                <a:t>Stroke</a:t>
              </a:r>
              <a:endParaRPr lang="en-US" dirty="0"/>
            </a:p>
          </p:txBody>
        </p:sp>
      </p:grpSp>
      <p:sp>
        <p:nvSpPr>
          <p:cNvPr id="10" name="TextBox 1"/>
          <p:cNvSpPr txBox="1">
            <a:spLocks noChangeArrowheads="1"/>
          </p:cNvSpPr>
          <p:nvPr/>
        </p:nvSpPr>
        <p:spPr bwMode="auto">
          <a:xfrm>
            <a:off x="5652120" y="2648149"/>
            <a:ext cx="1655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dirty="0" smtClean="0"/>
              <a:t>Max. force</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Alexander_1985_pdf__page_7_of_10_.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234" y="1018828"/>
            <a:ext cx="9588128"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p:nvPr>
        </p:nvSpPr>
        <p:spPr>
          <a:xfrm>
            <a:off x="513556" y="-100013"/>
            <a:ext cx="8691563" cy="1152526"/>
          </a:xfrm>
        </p:spPr>
        <p:txBody>
          <a:bodyPr rIns="132080"/>
          <a:lstStyle/>
          <a:p>
            <a:pPr indent="0" eaLnBrk="1" hangingPunct="1">
              <a:defRPr/>
            </a:pPr>
            <a:r>
              <a:rPr lang="en-US" altLang="en-US" dirty="0" smtClean="0">
                <a:effectLst>
                  <a:outerShdw blurRad="38100" dist="38100" dir="2700000" algn="tl">
                    <a:srgbClr val="C0C0C0"/>
                  </a:outerShdw>
                </a:effectLst>
              </a:rPr>
              <a:t>Max. force exerted by animals</a:t>
            </a:r>
            <a:endParaRPr lang="en-US" altLang="en-US" dirty="0">
              <a:effectLst>
                <a:outerShdw blurRad="38100" dist="38100" dir="2700000" algn="tl">
                  <a:srgbClr val="C0C0C0"/>
                </a:outerShdw>
              </a:effectLst>
            </a:endParaRPr>
          </a:p>
        </p:txBody>
      </p:sp>
      <p:grpSp>
        <p:nvGrpSpPr>
          <p:cNvPr id="44035" name="Group 11"/>
          <p:cNvGrpSpPr>
            <a:grpSpLocks/>
          </p:cNvGrpSpPr>
          <p:nvPr/>
        </p:nvGrpSpPr>
        <p:grpSpPr bwMode="auto">
          <a:xfrm>
            <a:off x="4859338" y="1292225"/>
            <a:ext cx="3938587" cy="923925"/>
            <a:chOff x="4431228" y="1023119"/>
            <a:chExt cx="3937158" cy="923330"/>
          </a:xfrm>
        </p:grpSpPr>
        <p:sp>
          <p:nvSpPr>
            <p:cNvPr id="44038" name="TextBox 1"/>
            <p:cNvSpPr txBox="1">
              <a:spLocks noChangeArrowheads="1"/>
            </p:cNvSpPr>
            <p:nvPr/>
          </p:nvSpPr>
          <p:spPr bwMode="auto">
            <a:xfrm>
              <a:off x="4860032" y="1023119"/>
              <a:ext cx="971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a:latin typeface="Helvetica Neue" charset="0"/>
                </a:rPr>
                <a:t>Force</a:t>
              </a:r>
            </a:p>
          </p:txBody>
        </p:sp>
        <p:sp>
          <p:nvSpPr>
            <p:cNvPr id="44039" name="Rectangle 2"/>
            <p:cNvSpPr>
              <a:spLocks noChangeArrowheads="1"/>
            </p:cNvSpPr>
            <p:nvPr/>
          </p:nvSpPr>
          <p:spPr bwMode="auto">
            <a:xfrm>
              <a:off x="4431228" y="1484784"/>
              <a:ext cx="19062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a:latin typeface="Helvetica Neue" charset="0"/>
                </a:rPr>
                <a:t>Body weight</a:t>
              </a:r>
            </a:p>
          </p:txBody>
        </p:sp>
        <p:cxnSp>
          <p:nvCxnSpPr>
            <p:cNvPr id="44040" name="Straight Connector 4"/>
            <p:cNvCxnSpPr>
              <a:cxnSpLocks noChangeShapeType="1"/>
            </p:cNvCxnSpPr>
            <p:nvPr/>
          </p:nvCxnSpPr>
          <p:spPr bwMode="auto">
            <a:xfrm>
              <a:off x="4499992" y="1484784"/>
              <a:ext cx="1670244" cy="0"/>
            </a:xfrm>
            <a:prstGeom prst="line">
              <a:avLst/>
            </a:prstGeom>
            <a:noFill/>
            <a:ln w="25400">
              <a:solidFill>
                <a:srgbClr val="000000"/>
              </a:solidFill>
              <a:round/>
              <a:headEnd/>
              <a:tailEnd/>
            </a:ln>
          </p:spPr>
        </p:cxnSp>
        <p:sp>
          <p:nvSpPr>
            <p:cNvPr id="44041" name="TextBox 7"/>
            <p:cNvSpPr txBox="1">
              <a:spLocks noChangeArrowheads="1"/>
            </p:cNvSpPr>
            <p:nvPr/>
          </p:nvSpPr>
          <p:spPr bwMode="auto">
            <a:xfrm>
              <a:off x="6223180" y="1207497"/>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a:t>=</a:t>
              </a:r>
            </a:p>
          </p:txBody>
        </p:sp>
        <p:sp>
          <p:nvSpPr>
            <p:cNvPr id="44042" name="TextBox 8"/>
            <p:cNvSpPr txBox="1">
              <a:spLocks noChangeArrowheads="1"/>
            </p:cNvSpPr>
            <p:nvPr/>
          </p:nvSpPr>
          <p:spPr bwMode="auto">
            <a:xfrm>
              <a:off x="6654279" y="1207497"/>
              <a:ext cx="11580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a:latin typeface="Helvetica Neue" charset="0"/>
                </a:rPr>
                <a:t>20m</a:t>
              </a:r>
            </a:p>
          </p:txBody>
        </p:sp>
        <p:sp>
          <p:nvSpPr>
            <p:cNvPr id="44043" name="TextBox 10"/>
            <p:cNvSpPr txBox="1">
              <a:spLocks noChangeArrowheads="1"/>
            </p:cNvSpPr>
            <p:nvPr/>
          </p:nvSpPr>
          <p:spPr bwMode="auto">
            <a:xfrm>
              <a:off x="7210305" y="1068997"/>
              <a:ext cx="1158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800">
                  <a:latin typeface="Helvetica Neue" charset="0"/>
                </a:rPr>
                <a:t>-1/3</a:t>
              </a:r>
            </a:p>
          </p:txBody>
        </p:sp>
      </p:grpSp>
      <p:sp>
        <p:nvSpPr>
          <p:cNvPr id="44036" name="Rectangle 6"/>
          <p:cNvSpPr>
            <a:spLocks noChangeArrowheads="1"/>
          </p:cNvSpPr>
          <p:nvPr/>
        </p:nvSpPr>
        <p:spPr bwMode="auto">
          <a:xfrm>
            <a:off x="-541338" y="5949950"/>
            <a:ext cx="11666538" cy="1150938"/>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eaLnBrk="1" hangingPunct="1"/>
            <a:endParaRPr lang="en-US" altLang="en-US" sz="1800"/>
          </a:p>
        </p:txBody>
      </p:sp>
      <p:sp>
        <p:nvSpPr>
          <p:cNvPr id="44037" name="TextBox 12"/>
          <p:cNvSpPr txBox="1">
            <a:spLocks noChangeArrowheads="1"/>
          </p:cNvSpPr>
          <p:nvPr/>
        </p:nvSpPr>
        <p:spPr bwMode="auto">
          <a:xfrm>
            <a:off x="7195624" y="6180932"/>
            <a:ext cx="1487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ヒラギノ角ゴ ProN W3" charset="-128"/>
                <a:sym typeface="Arial" charset="0"/>
              </a:defRPr>
            </a:lvl1pPr>
            <a:lvl2pPr marL="742950" indent="-285750">
              <a:defRPr sz="2400">
                <a:solidFill>
                  <a:srgbClr val="000000"/>
                </a:solidFill>
                <a:latin typeface="Arial" charset="0"/>
                <a:ea typeface="ヒラギノ角ゴ ProN W3" charset="-128"/>
                <a:sym typeface="Arial" charset="0"/>
              </a:defRPr>
            </a:lvl2pPr>
            <a:lvl3pPr marL="1143000" indent="-228600">
              <a:defRPr sz="2400">
                <a:solidFill>
                  <a:srgbClr val="000000"/>
                </a:solidFill>
                <a:latin typeface="Arial" charset="0"/>
                <a:ea typeface="ヒラギノ角ゴ ProN W3" charset="-128"/>
                <a:sym typeface="Arial" charset="0"/>
              </a:defRPr>
            </a:lvl3pPr>
            <a:lvl4pPr marL="1600200" indent="-228600">
              <a:defRPr sz="2400">
                <a:solidFill>
                  <a:srgbClr val="000000"/>
                </a:solidFill>
                <a:latin typeface="Arial" charset="0"/>
                <a:ea typeface="ヒラギノ角ゴ ProN W3" charset="-128"/>
                <a:sym typeface="Arial" charset="0"/>
              </a:defRPr>
            </a:lvl4pPr>
            <a:lvl5pPr marL="2057400" indent="-22860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r>
              <a:rPr lang="en-US" altLang="en-US" sz="1400"/>
              <a:t>Alexander 1985 </a:t>
            </a:r>
          </a:p>
        </p:txBody>
      </p:sp>
      <p:sp>
        <p:nvSpPr>
          <p:cNvPr id="13" name="TextBox 12"/>
          <p:cNvSpPr txBox="1"/>
          <p:nvPr/>
        </p:nvSpPr>
        <p:spPr>
          <a:xfrm>
            <a:off x="4430374" y="5534620"/>
            <a:ext cx="2151551" cy="461665"/>
          </a:xfrm>
          <a:prstGeom prst="rect">
            <a:avLst/>
          </a:prstGeom>
          <a:solidFill>
            <a:schemeClr val="bg1"/>
          </a:solidFill>
        </p:spPr>
        <p:txBody>
          <a:bodyPr wrap="none" rtlCol="0">
            <a:spAutoFit/>
          </a:bodyPr>
          <a:lstStyle/>
          <a:p>
            <a:r>
              <a:rPr lang="en-US" smtClean="0">
                <a:latin typeface="Helvetica Neue" charset="0"/>
                <a:ea typeface="Helvetica Neue" charset="0"/>
                <a:cs typeface="Helvetica Neue" charset="0"/>
              </a:rPr>
              <a:t>Body mass kg</a:t>
            </a:r>
            <a:endParaRPr lang="en-US" dirty="0">
              <a:latin typeface="Helvetica Neue" charset="0"/>
              <a:ea typeface="Helvetica Neue" charset="0"/>
              <a:cs typeface="Helvetica Neue" charset="0"/>
            </a:endParaRPr>
          </a:p>
        </p:txBody>
      </p:sp>
      <p:sp>
        <p:nvSpPr>
          <p:cNvPr id="15" name="TextBox 14"/>
          <p:cNvSpPr txBox="1"/>
          <p:nvPr/>
        </p:nvSpPr>
        <p:spPr>
          <a:xfrm>
            <a:off x="3535589" y="4911551"/>
            <a:ext cx="955711" cy="461665"/>
          </a:xfrm>
          <a:prstGeom prst="rect">
            <a:avLst/>
          </a:prstGeom>
          <a:solidFill>
            <a:schemeClr val="bg1"/>
          </a:solidFill>
        </p:spPr>
        <p:txBody>
          <a:bodyPr wrap="none" rtlCol="0">
            <a:spAutoFit/>
          </a:bodyPr>
          <a:lstStyle/>
          <a:p>
            <a:r>
              <a:rPr lang="en-US" smtClean="0"/>
              <a:t>0.001</a:t>
            </a:r>
            <a:endParaRPr lang="en-US"/>
          </a:p>
        </p:txBody>
      </p:sp>
      <p:sp>
        <p:nvSpPr>
          <p:cNvPr id="16" name="TextBox 15"/>
          <p:cNvSpPr txBox="1"/>
          <p:nvPr/>
        </p:nvSpPr>
        <p:spPr>
          <a:xfrm>
            <a:off x="5800997" y="4911551"/>
            <a:ext cx="612668" cy="461665"/>
          </a:xfrm>
          <a:prstGeom prst="rect">
            <a:avLst/>
          </a:prstGeom>
          <a:solidFill>
            <a:schemeClr val="bg1"/>
          </a:solidFill>
        </p:spPr>
        <p:txBody>
          <a:bodyPr wrap="none" rtlCol="0">
            <a:spAutoFit/>
          </a:bodyPr>
          <a:lstStyle/>
          <a:p>
            <a:r>
              <a:rPr lang="en-US" dirty="0" smtClean="0"/>
              <a:t>1.0</a:t>
            </a:r>
            <a:endParaRPr lang="en-US" dirty="0"/>
          </a:p>
        </p:txBody>
      </p:sp>
      <p:sp>
        <p:nvSpPr>
          <p:cNvPr id="17" name="TextBox 16"/>
          <p:cNvSpPr txBox="1"/>
          <p:nvPr/>
        </p:nvSpPr>
        <p:spPr>
          <a:xfrm>
            <a:off x="7812360" y="4911551"/>
            <a:ext cx="870751" cy="461665"/>
          </a:xfrm>
          <a:prstGeom prst="rect">
            <a:avLst/>
          </a:prstGeom>
          <a:solidFill>
            <a:schemeClr val="bg1"/>
          </a:solidFill>
        </p:spPr>
        <p:txBody>
          <a:bodyPr wrap="none" rtlCol="0">
            <a:spAutoFit/>
          </a:bodyPr>
          <a:lstStyle/>
          <a:p>
            <a:r>
              <a:rPr lang="en-US" dirty="0" smtClean="0"/>
              <a:t>1000</a:t>
            </a:r>
            <a:endParaRPr lang="en-US" dirty="0"/>
          </a:p>
        </p:txBody>
      </p:sp>
      <p:sp>
        <p:nvSpPr>
          <p:cNvPr id="2" name="Rectangle 1"/>
          <p:cNvSpPr/>
          <p:nvPr/>
        </p:nvSpPr>
        <p:spPr bwMode="auto">
          <a:xfrm>
            <a:off x="4572000" y="4992339"/>
            <a:ext cx="1008112" cy="386406"/>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12" charset="0"/>
              <a:ea typeface="ヒラギノ角ゴ ProN W3" pitchFamily="-112" charset="-128"/>
              <a:cs typeface="ヒラギノ角ゴ ProN W3" pitchFamily="-112" charset="-128"/>
              <a:sym typeface="Arial" pitchFamily="-112" charset="0"/>
            </a:endParaRPr>
          </a:p>
        </p:txBody>
      </p:sp>
      <p:sp>
        <p:nvSpPr>
          <p:cNvPr id="19" name="Rectangle 18"/>
          <p:cNvSpPr/>
          <p:nvPr/>
        </p:nvSpPr>
        <p:spPr bwMode="auto">
          <a:xfrm>
            <a:off x="1505635" y="4884248"/>
            <a:ext cx="1008112" cy="386406"/>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12" charset="0"/>
              <a:ea typeface="ヒラギノ角ゴ ProN W3" pitchFamily="-112" charset="-128"/>
              <a:cs typeface="ヒラギノ角ゴ ProN W3" pitchFamily="-112" charset="-128"/>
              <a:sym typeface="Arial" pitchFamily="-112" charset="0"/>
            </a:endParaRPr>
          </a:p>
        </p:txBody>
      </p:sp>
      <p:sp>
        <p:nvSpPr>
          <p:cNvPr id="20" name="Rectangle 19"/>
          <p:cNvSpPr/>
          <p:nvPr/>
        </p:nvSpPr>
        <p:spPr bwMode="auto">
          <a:xfrm>
            <a:off x="744390" y="1516746"/>
            <a:ext cx="675188" cy="3753908"/>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112" charset="0"/>
              <a:ea typeface="ヒラギノ角ゴ ProN W3" pitchFamily="-112" charset="-128"/>
              <a:cs typeface="ヒラギノ角ゴ ProN W3" pitchFamily="-112" charset="-128"/>
              <a:sym typeface="Arial" pitchFamily="-112" charset="0"/>
            </a:endParaRPr>
          </a:p>
        </p:txBody>
      </p:sp>
      <p:sp>
        <p:nvSpPr>
          <p:cNvPr id="14" name="TextBox 13"/>
          <p:cNvSpPr txBox="1"/>
          <p:nvPr/>
        </p:nvSpPr>
        <p:spPr>
          <a:xfrm rot="16200000">
            <a:off x="-991234" y="3087846"/>
            <a:ext cx="2759986" cy="461665"/>
          </a:xfrm>
          <a:prstGeom prst="rect">
            <a:avLst/>
          </a:prstGeom>
          <a:solidFill>
            <a:schemeClr val="bg1"/>
          </a:solidFill>
        </p:spPr>
        <p:txBody>
          <a:bodyPr wrap="none" rtlCol="0">
            <a:spAutoFit/>
          </a:bodyPr>
          <a:lstStyle/>
          <a:p>
            <a:r>
              <a:rPr lang="en-US" smtClean="0">
                <a:latin typeface="Helvetica Neue" charset="0"/>
                <a:ea typeface="Helvetica Neue" charset="0"/>
                <a:cs typeface="Helvetica Neue" charset="0"/>
              </a:rPr>
              <a:t>Force/body weight</a:t>
            </a:r>
            <a:endParaRPr lang="en-US" dirty="0">
              <a:latin typeface="Helvetica Neue" charset="0"/>
              <a:ea typeface="Helvetica Neue" charset="0"/>
              <a:cs typeface="Helvetica Neue" charset="0"/>
            </a:endParaRPr>
          </a:p>
        </p:txBody>
      </p:sp>
      <p:sp>
        <p:nvSpPr>
          <p:cNvPr id="21" name="TextBox 20"/>
          <p:cNvSpPr txBox="1"/>
          <p:nvPr/>
        </p:nvSpPr>
        <p:spPr>
          <a:xfrm>
            <a:off x="563154" y="1603612"/>
            <a:ext cx="870751" cy="461665"/>
          </a:xfrm>
          <a:prstGeom prst="rect">
            <a:avLst/>
          </a:prstGeom>
          <a:solidFill>
            <a:schemeClr val="bg1"/>
          </a:solidFill>
        </p:spPr>
        <p:txBody>
          <a:bodyPr wrap="none" rtlCol="0">
            <a:spAutoFit/>
          </a:bodyPr>
          <a:lstStyle/>
          <a:p>
            <a:r>
              <a:rPr lang="en-US" dirty="0" smtClean="0"/>
              <a:t>1000</a:t>
            </a:r>
            <a:endParaRPr lang="en-US" dirty="0"/>
          </a:p>
        </p:txBody>
      </p:sp>
      <p:sp>
        <p:nvSpPr>
          <p:cNvPr id="22" name="TextBox 21"/>
          <p:cNvSpPr txBox="1"/>
          <p:nvPr/>
        </p:nvSpPr>
        <p:spPr>
          <a:xfrm>
            <a:off x="-6974084" y="-1709856"/>
            <a:ext cx="870751" cy="461665"/>
          </a:xfrm>
          <a:prstGeom prst="rect">
            <a:avLst/>
          </a:prstGeom>
          <a:solidFill>
            <a:schemeClr val="bg1"/>
          </a:solidFill>
        </p:spPr>
        <p:txBody>
          <a:bodyPr wrap="none" rtlCol="0">
            <a:spAutoFit/>
          </a:bodyPr>
          <a:lstStyle/>
          <a:p>
            <a:r>
              <a:rPr lang="en-US" dirty="0" smtClean="0"/>
              <a:t>1000</a:t>
            </a:r>
            <a:endParaRPr lang="en-US" dirty="0"/>
          </a:p>
        </p:txBody>
      </p:sp>
      <p:sp>
        <p:nvSpPr>
          <p:cNvPr id="23" name="TextBox 22"/>
          <p:cNvSpPr txBox="1"/>
          <p:nvPr/>
        </p:nvSpPr>
        <p:spPr>
          <a:xfrm>
            <a:off x="849055" y="3090449"/>
            <a:ext cx="527709" cy="461665"/>
          </a:xfrm>
          <a:prstGeom prst="rect">
            <a:avLst/>
          </a:prstGeom>
          <a:solidFill>
            <a:schemeClr val="bg1"/>
          </a:solidFill>
        </p:spPr>
        <p:txBody>
          <a:bodyPr wrap="none" rtlCol="0">
            <a:spAutoFit/>
          </a:bodyPr>
          <a:lstStyle/>
          <a:p>
            <a:r>
              <a:rPr lang="en-US" dirty="0" smtClean="0"/>
              <a:t>10</a:t>
            </a:r>
            <a:endParaRPr lang="en-US" dirty="0"/>
          </a:p>
        </p:txBody>
      </p:sp>
      <p:sp>
        <p:nvSpPr>
          <p:cNvPr id="24" name="TextBox 23"/>
          <p:cNvSpPr txBox="1"/>
          <p:nvPr/>
        </p:nvSpPr>
        <p:spPr>
          <a:xfrm>
            <a:off x="756072" y="4595787"/>
            <a:ext cx="612668" cy="461665"/>
          </a:xfrm>
          <a:prstGeom prst="rect">
            <a:avLst/>
          </a:prstGeom>
          <a:solidFill>
            <a:schemeClr val="bg1"/>
          </a:solidFill>
        </p:spPr>
        <p:txBody>
          <a:bodyPr wrap="none" rtlCol="0">
            <a:spAutoFit/>
          </a:bodyPr>
          <a:lstStyle/>
          <a:p>
            <a:r>
              <a:rPr lang="en-US" dirty="0" smtClean="0"/>
              <a:t>0.1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dissolve">
                                      <p:cBhvr>
                                        <p:cTn id="7"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amp; Bullets">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Title &amp; Bullets">
      <a:majorFont>
        <a:latin typeface="Helvetica"/>
        <a:ea typeface="ヒラギノ角ゴ ProN W6"/>
        <a:cs typeface="ヒラギノ角ゴ ProN W6"/>
      </a:majorFont>
      <a:minorFont>
        <a:latin typeface="Opti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2" charset="0"/>
            <a:ea typeface="ヒラギノ角ゴ ProN W3" pitchFamily="-112" charset="-128"/>
            <a:cs typeface="ヒラギノ角ゴ ProN W3" pitchFamily="-112" charset="-128"/>
            <a:sym typeface="Arial" pitchFamily="-112" charset="0"/>
          </a:defRPr>
        </a:defPPr>
      </a:lstStyle>
    </a:spDef>
    <a:lnDef>
      <a:spPr bwMode="auto">
        <a:xfrm>
          <a:off x="0" y="0"/>
          <a:ext cx="1" cy="1"/>
        </a:xfrm>
        <a:custGeom>
          <a:avLst/>
          <a:gdLst/>
          <a:ahLst/>
          <a:cxnLst/>
          <a:rect l="0" t="0" r="0" b="0"/>
          <a:pathLst/>
        </a:custGeom>
        <a:solidFill>
          <a:srgbClr val="BBE0E3"/>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2" charset="0"/>
            <a:ea typeface="ヒラギノ角ゴ ProN W3" pitchFamily="-112" charset="-128"/>
            <a:cs typeface="ヒラギノ角ゴ ProN W3" pitchFamily="-112" charset="-128"/>
            <a:sym typeface="Arial" pitchFamily="-112"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3248</TotalTime>
  <Pages>0</Pages>
  <Words>438</Words>
  <Characters>0</Characters>
  <Application>Microsoft Macintosh PowerPoint</Application>
  <PresentationFormat>On-screen Show (4:3)</PresentationFormat>
  <Lines>0</Lines>
  <Paragraphs>168</Paragraphs>
  <Slides>25</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Calibri</vt:lpstr>
      <vt:lpstr>Helvetica</vt:lpstr>
      <vt:lpstr>Helvetica Neue</vt:lpstr>
      <vt:lpstr>ＭＳ Ｐゴシック</vt:lpstr>
      <vt:lpstr>Optima</vt:lpstr>
      <vt:lpstr>Times New Roman</vt:lpstr>
      <vt:lpstr>ヒラギノ角ゴ ProN W3</vt:lpstr>
      <vt:lpstr>ヒラギノ角ゴ ProN W6</vt:lpstr>
      <vt:lpstr>Arial</vt:lpstr>
      <vt:lpstr>Title &amp; Bullets</vt:lpstr>
      <vt:lpstr>Office Theme</vt:lpstr>
      <vt:lpstr>PowerPoint Presentation</vt:lpstr>
      <vt:lpstr>PowerPoint Presentation</vt:lpstr>
      <vt:lpstr>Power scaling</vt:lpstr>
      <vt:lpstr>PowerPoint Presentation</vt:lpstr>
      <vt:lpstr>Landing</vt:lpstr>
      <vt:lpstr>Landing speed</vt:lpstr>
      <vt:lpstr>Getting into the air</vt:lpstr>
      <vt:lpstr>Launch impulse</vt:lpstr>
      <vt:lpstr>Max. force exerted by animals</vt:lpstr>
      <vt:lpstr>Take-off scaling</vt:lpstr>
      <vt:lpstr>Bird leg allometry</vt:lpstr>
      <vt:lpstr>Quadrupedal launch</vt:lpstr>
      <vt:lpstr>Conclusions</vt:lpstr>
      <vt:lpstr>The pterosaur advantage</vt:lpstr>
      <vt:lpstr>PowerPoint Presentation</vt:lpstr>
      <vt:lpstr>PowerPoint Presentation</vt:lpstr>
      <vt:lpstr>Flight muscle fraction</vt:lpstr>
      <vt:lpstr>Muscle mass sp. power</vt:lpstr>
      <vt:lpstr>Flight speed</vt:lpstr>
      <vt:lpstr>Wing span</vt:lpstr>
      <vt:lpstr>PowerPoint Presentation</vt:lpstr>
      <vt:lpstr>Staying up</vt:lpstr>
      <vt:lpstr>Power prediction</vt:lpstr>
      <vt:lpstr>Wing bone allometry</vt:lpstr>
      <vt:lpstr>Staying in one piece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colinpalmer@me.com</dc:creator>
  <cp:keywords/>
  <dc:description/>
  <cp:lastModifiedBy>colinpalmer@me.com</cp:lastModifiedBy>
  <cp:revision>64</cp:revision>
  <cp:lastPrinted>2015-08-31T21:06:58Z</cp:lastPrinted>
  <dcterms:created xsi:type="dcterms:W3CDTF">2015-08-18T17:36:47Z</dcterms:created>
  <dcterms:modified xsi:type="dcterms:W3CDTF">2015-08-31T21:14:39Z</dcterms:modified>
</cp:coreProperties>
</file>